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8" r:id="rId1"/>
    <p:sldMasterId id="2147483891" r:id="rId2"/>
    <p:sldMasterId id="2147483924" r:id="rId3"/>
    <p:sldMasterId id="2147483989" r:id="rId4"/>
    <p:sldMasterId id="2147484036" r:id="rId5"/>
    <p:sldMasterId id="2147484081" r:id="rId6"/>
  </p:sldMasterIdLst>
  <p:notesMasterIdLst>
    <p:notesMasterId r:id="rId18"/>
  </p:notesMasterIdLst>
  <p:handoutMasterIdLst>
    <p:handoutMasterId r:id="rId19"/>
  </p:handoutMasterIdLst>
  <p:sldIdLst>
    <p:sldId id="2146846746" r:id="rId7"/>
    <p:sldId id="2146846754" r:id="rId8"/>
    <p:sldId id="2146846750" r:id="rId9"/>
    <p:sldId id="2146846868" r:id="rId10"/>
    <p:sldId id="2146846753" r:id="rId11"/>
    <p:sldId id="2146846752" r:id="rId12"/>
    <p:sldId id="2142532666" r:id="rId13"/>
    <p:sldId id="2142532550" r:id="rId14"/>
    <p:sldId id="2146846866" r:id="rId15"/>
    <p:sldId id="2146846862" r:id="rId16"/>
    <p:sldId id="2146846864" r:id="rId17"/>
  </p:sldIdLst>
  <p:sldSz cx="18288000" cy="10296525"/>
  <p:notesSz cx="6858000" cy="9144000"/>
  <p:defaultTex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1"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386FF"/>
    <a:srgbClr val="C9DEFF"/>
    <a:srgbClr val="00C3FF"/>
    <a:srgbClr val="1AAAA7"/>
    <a:srgbClr val="044ADA"/>
    <a:srgbClr val="3C67DE"/>
    <a:srgbClr val="3B68DD"/>
    <a:srgbClr val="00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p:restoredTop sz="87891" autoAdjust="0"/>
  </p:normalViewPr>
  <p:slideViewPr>
    <p:cSldViewPr snapToGrid="0" snapToObjects="1">
      <p:cViewPr varScale="1">
        <p:scale>
          <a:sx n="74" d="100"/>
          <a:sy n="74" d="100"/>
        </p:scale>
        <p:origin x="920" y="200"/>
      </p:cViewPr>
      <p:guideLst>
        <p:guide orient="horz" pos="3291"/>
        <p:guide pos="57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829349" rtl="0" eaLnBrk="1" latinLnBrk="0" hangingPunct="1">
      <a:spcBef>
        <a:spcPts val="1200"/>
      </a:spcBef>
      <a:defRPr sz="2001" b="0" i="0" kern="1200">
        <a:solidFill>
          <a:schemeClr val="bg1"/>
        </a:solidFill>
        <a:latin typeface="IBM Plex Sans" panose="020B0503050203000203" pitchFamily="34" charset="0"/>
        <a:ea typeface="+mn-ea"/>
        <a:cs typeface="+mn-cs"/>
      </a:defRPr>
    </a:lvl1pPr>
    <a:lvl2pPr marL="349355" indent="-339828"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2pPr>
    <a:lvl3pPr marL="695152" indent="-347576" algn="l" defTabSz="1829349" rtl="0" eaLnBrk="1" latinLnBrk="0" hangingPunct="1">
      <a:spcBef>
        <a:spcPts val="1200"/>
      </a:spcBef>
      <a:buFont typeface="Arial" panose="020B0604020202020204" pitchFamily="34" charset="0"/>
      <a:buChar char="•"/>
      <a:tabLst/>
      <a:defRPr sz="2001" b="0" i="0" kern="1200">
        <a:solidFill>
          <a:schemeClr val="bg1"/>
        </a:solidFill>
        <a:latin typeface="IBM Plex Sans" panose="020B0503050203000203" pitchFamily="34" charset="0"/>
        <a:ea typeface="+mn-ea"/>
        <a:cs typeface="+mn-cs"/>
      </a:defRPr>
    </a:lvl3pPr>
    <a:lvl4pPr marL="1262251" indent="-347576" algn="l" defTabSz="1829349" rtl="0" eaLnBrk="1" latinLnBrk="0" hangingPunct="1">
      <a:spcBef>
        <a:spcPts val="1200"/>
      </a:spcBef>
      <a:buFont typeface="System Font Regular"/>
      <a:buChar char="–"/>
      <a:tabLst/>
      <a:defRPr sz="2001" b="0" i="0" kern="1200">
        <a:solidFill>
          <a:schemeClr val="bg1"/>
        </a:solidFill>
        <a:latin typeface="IBM Plex Sans" panose="020B0503050203000203" pitchFamily="34" charset="0"/>
        <a:ea typeface="+mn-ea"/>
        <a:cs typeface="+mn-cs"/>
      </a:defRPr>
    </a:lvl4pPr>
    <a:lvl5pPr marL="349355" marR="0" indent="-339828" algn="l" defTabSz="1829349" rtl="0" eaLnBrk="1" fontAlgn="base" latinLnBrk="0" hangingPunct="1">
      <a:lnSpc>
        <a:spcPct val="100000"/>
      </a:lnSpc>
      <a:spcBef>
        <a:spcPts val="1200"/>
      </a:spcBef>
      <a:spcAft>
        <a:spcPct val="0"/>
      </a:spcAft>
      <a:buClr>
        <a:srgbClr val="000000"/>
      </a:buClr>
      <a:buSzTx/>
      <a:buFont typeface=".AppleSystemUIFont" charset="-120"/>
      <a:buChar char="»"/>
      <a:tabLst/>
      <a:defRPr sz="2001" b="0" i="0" kern="1200">
        <a:solidFill>
          <a:schemeClr val="bg1"/>
        </a:solidFill>
        <a:latin typeface="IBM Plex Sans" panose="020B0503050203000203" pitchFamily="34" charset="0"/>
        <a:ea typeface="+mn-ea"/>
        <a:cs typeface="+mn-cs"/>
      </a:defRPr>
    </a:lvl5pPr>
    <a:lvl6pPr marL="4573372" algn="l" defTabSz="1829349" rtl="0" eaLnBrk="1" latinLnBrk="0" hangingPunct="1">
      <a:defRPr sz="2401" kern="1200">
        <a:solidFill>
          <a:schemeClr val="tx1"/>
        </a:solidFill>
        <a:latin typeface="+mn-lt"/>
        <a:ea typeface="+mn-ea"/>
        <a:cs typeface="+mn-cs"/>
      </a:defRPr>
    </a:lvl6pPr>
    <a:lvl7pPr marL="5488046" algn="l" defTabSz="1829349" rtl="0" eaLnBrk="1" latinLnBrk="0" hangingPunct="1">
      <a:defRPr sz="2401" kern="1200">
        <a:solidFill>
          <a:schemeClr val="tx1"/>
        </a:solidFill>
        <a:latin typeface="+mn-lt"/>
        <a:ea typeface="+mn-ea"/>
        <a:cs typeface="+mn-cs"/>
      </a:defRPr>
    </a:lvl7pPr>
    <a:lvl8pPr marL="6402720" algn="l" defTabSz="1829349" rtl="0" eaLnBrk="1" latinLnBrk="0" hangingPunct="1">
      <a:defRPr sz="2401" kern="1200">
        <a:solidFill>
          <a:schemeClr val="tx1"/>
        </a:solidFill>
        <a:latin typeface="+mn-lt"/>
        <a:ea typeface="+mn-ea"/>
        <a:cs typeface="+mn-cs"/>
      </a:defRPr>
    </a:lvl8pPr>
    <a:lvl9pPr marL="7317395" algn="l" defTabSz="1829349" rtl="0" eaLnBrk="1" latinLnBrk="0" hangingPunct="1">
      <a:defRPr sz="24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demonstrate how CloudPak for Integration automate customer interactions using APIs and Integration Demo.</a:t>
            </a:r>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39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Automating customer interactions can provide the difference between a satisfied customer who wants to do more business with you or a disappointed customer who is looking for an alternative option.  In addition, it can remove manual steps, data entry into multiple different applications, and potential errors and delays – all of which are additional costs to your business.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611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This demo is about how to automate customer interactions. To implement this automation, we will use both APIs and integrations to back-end applications.  The demo scenario is related to a car repair, but this is just an example.  The same techniques are applicable to your environment in support of your customers. </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This demo automates a series of steps to: obtain and validate input information from a customer with a concern, open a case in Salesforce, attach the incoming information to the case, analyze the tone of the situation, and respond to the customer with the case number and expected date for resolution. </a:t>
            </a:r>
            <a:br>
              <a:rPr lang="en-US" sz="2001" b="0" i="0" kern="1200" dirty="0">
                <a:solidFill>
                  <a:schemeClr val="bg1"/>
                </a:solidFill>
                <a:effectLst/>
                <a:latin typeface="IBM Plex Sans" panose="020B0503050203000203" pitchFamily="34" charset="0"/>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2564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the demo we will execute the following steps: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Access the Cloud Pak for Integration environment and explore the capabilities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Import and review the automated customer interactions integration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Test the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Deploy the flow into the Cloud Pak runtime environment</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Manage access to the flow as an API and set up the security and rate limits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Demonstrate how a developer can use the API Portal to perform self-service consumption of the API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Let’s get started!</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88230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See script documentation for assistance in demo execution</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96704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0" i="0" kern="1200" dirty="0">
                <a:solidFill>
                  <a:schemeClr val="bg1"/>
                </a:solidFill>
                <a:effectLst/>
                <a:latin typeface="IBM Plex Sans" panose="020B0503050203000203" pitchFamily="34" charset="0"/>
                <a:ea typeface="+mn-ea"/>
                <a:cs typeface="+mn-cs"/>
              </a:rPr>
              <a:t>Let’s summarize what we’ve done today.  In the demo we:</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Accessed the Cloud Pak for Integration environment and explored the capabilities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Imported and reviewed the automated customer interactions integration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Tested the flow</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Deployed the flow into the Cloud Pak runtime environment</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Managed access to the flow as an API and set up the security and rate limits</a:t>
            </a: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 Demonstrated how a developer can use the API Portal to perform self-service consumption of the API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From a business perspective we used APIs and application integrations to automate a series of steps to: obtain and validate input information from a customer with a concern, open a case in Salesforce, attach the incoming information to the case, analyze the tone of the situation, and respond to the customer with the case number and expected date for resolution. </a:t>
            </a:r>
            <a:br>
              <a:rPr lang="en-US" sz="2001" b="0" i="0" kern="1200" dirty="0">
                <a:solidFill>
                  <a:schemeClr val="bg1"/>
                </a:solidFill>
                <a:effectLst/>
                <a:latin typeface="IBM Plex Sans" panose="020B0503050203000203" pitchFamily="34" charset="0"/>
                <a:ea typeface="+mn-ea"/>
                <a:cs typeface="+mn-cs"/>
              </a:rPr>
            </a:br>
            <a:br>
              <a:rPr lang="en-US" sz="2001" b="0" i="0" kern="1200" dirty="0">
                <a:solidFill>
                  <a:schemeClr val="bg1"/>
                </a:solidFill>
                <a:effectLst/>
                <a:latin typeface="IBM Plex Sans" panose="020B0503050203000203" pitchFamily="34" charset="0"/>
                <a:ea typeface="+mn-ea"/>
                <a:cs typeface="+mn-cs"/>
              </a:rPr>
            </a:br>
            <a:r>
              <a:rPr lang="en-US" sz="2001" b="0" i="0" kern="1200" dirty="0">
                <a:solidFill>
                  <a:schemeClr val="bg1"/>
                </a:solidFill>
                <a:effectLst/>
                <a:latin typeface="IBM Plex Sans" panose="020B0503050203000203" pitchFamily="34" charset="0"/>
                <a:ea typeface="+mn-ea"/>
                <a:cs typeface="+mn-cs"/>
              </a:rPr>
              <a:t>The customer expressing a concern or needing assistance obtains rapid response to their interaction and the confidence that your business is handling their request.</a:t>
            </a:r>
            <a:br>
              <a:rPr lang="en-US" sz="2001" b="0" i="0" kern="1200" dirty="0">
                <a:solidFill>
                  <a:schemeClr val="bg1"/>
                </a:solidFill>
                <a:effectLst/>
                <a:latin typeface="IBM Plex Sans" panose="020B0503050203000203" pitchFamily="34" charset="0"/>
                <a:ea typeface="+mn-ea"/>
                <a:cs typeface="+mn-cs"/>
              </a:rPr>
            </a:b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3957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4393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1" b="1" i="1" kern="1200" dirty="0">
                <a:solidFill>
                  <a:schemeClr val="bg1"/>
                </a:solidFill>
                <a:effectLst/>
                <a:latin typeface="IBM Plex Sans" panose="020B0503050203000203" pitchFamily="34" charset="0"/>
                <a:ea typeface="+mn-ea"/>
                <a:cs typeface="+mn-cs"/>
              </a:rPr>
              <a:t>NOTE: Use this slide if you want to give a product overview and describe the capabilities presented in this demo.</a:t>
            </a:r>
          </a:p>
          <a:p>
            <a:endParaRPr lang="en-US" sz="2001" b="0" i="0" kern="1200" dirty="0">
              <a:solidFill>
                <a:schemeClr val="bg1"/>
              </a:solidFill>
              <a:effectLst/>
              <a:latin typeface="IBM Plex Sans" panose="020B0503050203000203" pitchFamily="34" charset="0"/>
              <a:ea typeface="+mn-ea"/>
              <a:cs typeface="+mn-cs"/>
            </a:endParaRPr>
          </a:p>
          <a:p>
            <a:r>
              <a:rPr lang="en-US" sz="2001" b="0" i="0" kern="1200" dirty="0">
                <a:solidFill>
                  <a:schemeClr val="bg1"/>
                </a:solidFill>
                <a:effectLst/>
                <a:latin typeface="IBM Plex Sans" panose="020B0503050203000203" pitchFamily="34" charset="0"/>
                <a:ea typeface="+mn-ea"/>
                <a:cs typeface="+mn-cs"/>
              </a:rPr>
              <a:t>IBM Cloud Pak for Integration is a hybrid integration platform with an automated, closed-loop approach that supports multiple styles of integration within a single, unified experience. This Demo demonstrates how Cloud Pak for Integration </a:t>
            </a:r>
            <a:r>
              <a:rPr lang="en-US" sz="2000" kern="1200" dirty="0"/>
              <a:t>automates customer interactions using APIs and Integration. In this demo, you will see </a:t>
            </a:r>
            <a:r>
              <a:rPr lang="en-US" sz="2001" b="0" i="0" kern="1200" dirty="0">
                <a:solidFill>
                  <a:schemeClr val="bg1"/>
                </a:solidFill>
                <a:effectLst/>
                <a:latin typeface="IBM Plex Sans" panose="020B0503050203000203" pitchFamily="34" charset="0"/>
                <a:ea typeface="+mn-ea"/>
                <a:cs typeface="+mn-cs"/>
              </a:rPr>
              <a:t>the API Management, Application Integration and End-to-end security capabilities in action. </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2454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1" i="1" kern="1200" dirty="0">
                <a:solidFill>
                  <a:schemeClr val="bg1"/>
                </a:solidFill>
                <a:effectLst/>
                <a:latin typeface="IBM Plex Sans" panose="020B0503050203000203" pitchFamily="34" charset="0"/>
                <a:ea typeface="+mn-ea"/>
                <a:cs typeface="+mn-cs"/>
              </a:rPr>
              <a:t>NOTE: Use this slide if you want to give an overview about the Demo Scenario</a:t>
            </a: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This demo is about how to automate customer interactions. To implement this automation, we will use both APIs and integrations to back-end applications.  The demo scenario is related to a car repair, but this is just an example.  The same techniques are applicable to your environment in support of your customers. </a:t>
            </a:r>
            <a:br>
              <a:rPr lang="en-US" sz="2001" b="0" i="0" kern="1200" dirty="0">
                <a:solidFill>
                  <a:schemeClr val="bg1"/>
                </a:solidFill>
                <a:effectLst/>
                <a:latin typeface="IBM Plex Sans" panose="020B0503050203000203" pitchFamily="34" charset="0"/>
                <a:ea typeface="+mn-ea"/>
                <a:cs typeface="+mn-cs"/>
              </a:rPr>
            </a:br>
            <a:endParaRPr lang="en-US" sz="2001" b="0" i="0" kern="1200" dirty="0">
              <a:solidFill>
                <a:schemeClr val="bg1"/>
              </a:solidFill>
              <a:effectLst/>
              <a:latin typeface="IBM Plex Sans" panose="020B0503050203000203" pitchFamily="34" charset="0"/>
              <a:ea typeface="+mn-ea"/>
              <a:cs typeface="+mn-cs"/>
            </a:endParaRPr>
          </a:p>
          <a:p>
            <a:pPr marL="0" marR="0" lvl="0" indent="0" algn="l" defTabSz="1829349" rtl="0" eaLnBrk="1" fontAlgn="auto" latinLnBrk="0" hangingPunct="1">
              <a:lnSpc>
                <a:spcPct val="100000"/>
              </a:lnSpc>
              <a:spcBef>
                <a:spcPts val="1200"/>
              </a:spcBef>
              <a:spcAft>
                <a:spcPts val="0"/>
              </a:spcAft>
              <a:buClrTx/>
              <a:buSzTx/>
              <a:buFontTx/>
              <a:buNone/>
              <a:tabLst/>
              <a:defRPr/>
            </a:pPr>
            <a:r>
              <a:rPr lang="en-US" sz="2001" b="0" i="0" kern="1200" dirty="0">
                <a:solidFill>
                  <a:schemeClr val="bg1"/>
                </a:solidFill>
                <a:effectLst/>
                <a:latin typeface="IBM Plex Sans" panose="020B0503050203000203" pitchFamily="34" charset="0"/>
                <a:ea typeface="+mn-ea"/>
                <a:cs typeface="+mn-cs"/>
              </a:rPr>
              <a:t>In this demo:</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are a Car Repair company: We take in </a:t>
            </a:r>
            <a:r>
              <a:rPr lang="en-US" sz="2000" b="0" dirty="0">
                <a:solidFill>
                  <a:schemeClr val="accent2">
                    <a:lumMod val="75000"/>
                  </a:schemeClr>
                </a:solidFill>
                <a:latin typeface="IBM Plex Sans Light" panose="020B0403050203000203" pitchFamily="34" charset="0"/>
              </a:rPr>
              <a:t>vehicles with problems </a:t>
            </a:r>
            <a:r>
              <a:rPr lang="en-US" sz="2000" b="0" dirty="0">
                <a:latin typeface="IBM Plex Sans Light" panose="020B0403050203000203" pitchFamily="34" charset="0"/>
              </a:rPr>
              <a:t>and </a:t>
            </a:r>
            <a:r>
              <a:rPr lang="en-US" sz="2000" b="0" dirty="0">
                <a:solidFill>
                  <a:schemeClr val="accent2">
                    <a:lumMod val="75000"/>
                  </a:schemeClr>
                </a:solidFill>
                <a:latin typeface="IBM Plex Sans Light" panose="020B0403050203000203" pitchFamily="34" charset="0"/>
              </a:rPr>
              <a:t>repair</a:t>
            </a:r>
            <a:r>
              <a:rPr lang="en-US" sz="2000" b="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gain business advantage by allowing multiple car leasing companies to use us to repair their cars – these companies insist that we </a:t>
            </a:r>
            <a:r>
              <a:rPr lang="en-US" sz="2000" b="0" dirty="0">
                <a:solidFill>
                  <a:schemeClr val="accent2">
                    <a:lumMod val="75000"/>
                  </a:schemeClr>
                </a:solidFill>
                <a:latin typeface="IBM Plex Sans Light" panose="020B0403050203000203" pitchFamily="34" charset="0"/>
              </a:rPr>
              <a:t>expose APIs </a:t>
            </a:r>
            <a:r>
              <a:rPr lang="en-US" sz="2000" b="0" dirty="0">
                <a:latin typeface="IBM Plex Sans Light" panose="020B0403050203000203" pitchFamily="34" charset="0"/>
              </a:rPr>
              <a:t>for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their customers to book their cars in for repair and </a:t>
            </a:r>
            <a:r>
              <a:rPr lang="en-US" sz="2000" b="0" dirty="0">
                <a:solidFill>
                  <a:schemeClr val="accent2">
                    <a:lumMod val="75000"/>
                  </a:schemeClr>
                </a:solidFill>
                <a:latin typeface="IBM Plex Sans Light" panose="020B0403050203000203" pitchFamily="34" charset="0"/>
              </a:rPr>
              <a:t>get an estimate for price and number of days </a:t>
            </a:r>
            <a:r>
              <a:rPr lang="en-US" sz="2000" b="0" dirty="0">
                <a:latin typeface="IBM Plex Sans Light" panose="020B0403050203000203" pitchFamily="34" charset="0"/>
              </a:rPr>
              <a:t>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allow them to </a:t>
            </a:r>
            <a:r>
              <a:rPr lang="en-US" sz="2000" b="0" dirty="0">
                <a:solidFill>
                  <a:schemeClr val="accent2">
                    <a:lumMod val="75000"/>
                  </a:schemeClr>
                </a:solidFill>
                <a:latin typeface="IBM Plex Sans Light" panose="020B0403050203000203" pitchFamily="34" charset="0"/>
              </a:rPr>
              <a:t>send photos of their cars</a:t>
            </a:r>
            <a:r>
              <a:rPr lang="en-US" sz="2000" b="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check for errors and issues</a:t>
            </a:r>
            <a:r>
              <a:rPr lang="en-US" sz="2000" b="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000" b="0" dirty="0">
                <a:latin typeface="IBM Plex Sans Light" panose="020B0403050203000203" pitchFamily="34" charset="0"/>
              </a:rPr>
              <a:t>We want to </a:t>
            </a:r>
            <a:r>
              <a:rPr lang="en-US" sz="2000" b="0" dirty="0">
                <a:solidFill>
                  <a:schemeClr val="accent2">
                    <a:lumMod val="75000"/>
                  </a:schemeClr>
                </a:solidFill>
                <a:latin typeface="IBM Plex Sans Light" panose="020B0403050203000203" pitchFamily="34" charset="0"/>
              </a:rPr>
              <a:t>minimize manual processe</a:t>
            </a:r>
            <a:r>
              <a:rPr lang="en-US" sz="2000" b="0" dirty="0">
                <a:latin typeface="IBM Plex Sans Light" panose="020B0403050203000203" pitchFamily="34" charset="0"/>
              </a:rPr>
              <a:t>s and have the repair request automatically create a repair case in our CRM system (Salesforce).</a:t>
            </a:r>
          </a:p>
          <a:p>
            <a:pPr marL="0" marR="0" lvl="0" indent="0" algn="l" defTabSz="1829349" rtl="0" eaLnBrk="1" fontAlgn="auto" latinLnBrk="0" hangingPunct="1">
              <a:lnSpc>
                <a:spcPct val="100000"/>
              </a:lnSpc>
              <a:spcBef>
                <a:spcPts val="1200"/>
              </a:spcBef>
              <a:spcAft>
                <a:spcPts val="0"/>
              </a:spcAft>
              <a:buClrTx/>
              <a:buSzTx/>
              <a:buFontTx/>
              <a:buNone/>
              <a:tabLst/>
              <a:defRPr/>
            </a:pPr>
            <a:endParaRPr lang="en-US" sz="2001" b="0" i="0" kern="1200" dirty="0">
              <a:solidFill>
                <a:schemeClr val="bg1"/>
              </a:solidFill>
              <a:effectLst/>
              <a:latin typeface="IBM Plex Sans" panose="020B05030502030002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35650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54471888" y="476250"/>
            <a:ext cx="522605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61036200" y="476250"/>
            <a:ext cx="5226050" cy="5949950"/>
          </a:xfrm>
        </p:spPr>
        <p:txBody>
          <a:bodyPr/>
          <a:lstStyle/>
          <a:p>
            <a:pPr lvl="4"/>
            <a:r>
              <a:rPr lang="en-US" dirty="0"/>
              <a:t>Fifth level</a:t>
            </a:r>
          </a:p>
        </p:txBody>
      </p:sp>
    </p:spTree>
    <p:extLst>
      <p:ext uri="{BB962C8B-B14F-4D97-AF65-F5344CB8AC3E}">
        <p14:creationId xmlns:p14="http://schemas.microsoft.com/office/powerpoint/2010/main" val="17945047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929185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9610726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366099"/>
            <a:ext cx="8229600" cy="600630"/>
          </a:xfrm>
        </p:spPr>
        <p:txBody>
          <a:bodyPr/>
          <a:lstStyle>
            <a:lvl1pPr>
              <a:defRPr sz="3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6983923"/>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042941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3"/>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63655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9144003"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1210197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016805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1293559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48006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533066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5029200" y="1334735"/>
            <a:ext cx="12801600" cy="76556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54715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54602063" y="476250"/>
            <a:ext cx="5748337"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61417200" y="476250"/>
            <a:ext cx="5748337" cy="5949950"/>
          </a:xfrm>
        </p:spPr>
        <p:txBody>
          <a:bodyPr/>
          <a:lstStyle/>
          <a:p>
            <a:pPr lvl="4"/>
            <a:r>
              <a:rPr lang="en-US" dirty="0"/>
              <a:t>Fifth level</a:t>
            </a:r>
          </a:p>
        </p:txBody>
      </p:sp>
    </p:spTree>
    <p:extLst>
      <p:ext uri="{BB962C8B-B14F-4D97-AF65-F5344CB8AC3E}">
        <p14:creationId xmlns:p14="http://schemas.microsoft.com/office/powerpoint/2010/main" val="6700742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235044"/>
            <a:ext cx="3657600" cy="6915197"/>
          </a:xfrm>
        </p:spPr>
        <p:txBody>
          <a:bodyPr/>
          <a:lstStyle>
            <a:lvl1pPr>
              <a:defRPr sz="28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25157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9144000" y="0"/>
            <a:ext cx="9144000" cy="10296525"/>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9135238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9400784" y="2105067"/>
            <a:ext cx="8430016" cy="6919265"/>
          </a:xfrm>
        </p:spPr>
        <p:txBody>
          <a:bodyPr/>
          <a:lstStyle>
            <a:lvl1pPr marL="234950" indent="-234950">
              <a:tabLst/>
              <a:defRPr sz="4800"/>
            </a:lvl1pPr>
            <a:lvl2pPr marL="0" indent="0">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92876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57200" y="384405"/>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5029200" y="451267"/>
            <a:ext cx="12801600" cy="9203314"/>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56092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2879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61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350" algn="dec"/>
              </a:tabLst>
              <a:defRPr sz="2200"/>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458252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51906" y="4376350"/>
            <a:ext cx="2584188" cy="1053168"/>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724002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9665005"/>
            <a:ext cx="12801600" cy="274574"/>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457201" y="407941"/>
            <a:ext cx="8229602" cy="8966983"/>
          </a:xfrm>
        </p:spPr>
        <p:txBody>
          <a:bodyPr/>
          <a:lstStyle>
            <a:lvl1pPr>
              <a:lnSpc>
                <a:spcPct val="90000"/>
              </a:lnSpc>
              <a:defRPr sz="48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87625" y="483050"/>
            <a:ext cx="1043178" cy="423302"/>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94596" y="3246253"/>
            <a:ext cx="4298808" cy="3804023"/>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14063330" y="8889168"/>
            <a:ext cx="3639880" cy="913127"/>
          </a:xfrm>
          <a:prstGeom prst="rect">
            <a:avLst/>
          </a:prstGeom>
        </p:spPr>
      </p:pic>
    </p:spTree>
    <p:extLst>
      <p:ext uri="{BB962C8B-B14F-4D97-AF65-F5344CB8AC3E}">
        <p14:creationId xmlns:p14="http://schemas.microsoft.com/office/powerpoint/2010/main" val="242884853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6572367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54602063" y="476250"/>
            <a:ext cx="67929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62026800" y="476250"/>
            <a:ext cx="6792912" cy="7226300"/>
          </a:xfrm>
        </p:spPr>
        <p:txBody>
          <a:bodyPr/>
          <a:lstStyle/>
          <a:p>
            <a:pPr lvl="4"/>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152" algn="dec"/>
              </a:tabLst>
              <a:defRPr/>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Fifth level</a:t>
            </a:r>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1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Edit Master text styles</a:t>
            </a:r>
          </a:p>
          <a:p>
            <a:pPr marL="0" marR="0" lvl="1"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Second level</a:t>
            </a:r>
          </a:p>
          <a:p>
            <a:pPr marL="0" marR="0" lvl="2"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Third level</a:t>
            </a:r>
          </a:p>
          <a:p>
            <a:pPr marL="0" marR="0" lvl="3"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Fourth level</a:t>
            </a:r>
          </a:p>
          <a:p>
            <a:pPr marL="0" marR="0" lvl="4" indent="0" algn="l" defTabSz="914378" rtl="0" eaLnBrk="1" fontAlgn="auto" latinLnBrk="0" hangingPunct="1">
              <a:lnSpc>
                <a:spcPct val="100000"/>
              </a:lnSpc>
              <a:spcBef>
                <a:spcPts val="2200"/>
              </a:spcBef>
              <a:spcAft>
                <a:spcPts val="0"/>
              </a:spcAft>
              <a:buClrTx/>
              <a:buSzTx/>
              <a:buFont typeface="Arial"/>
              <a:buNone/>
              <a:tabLst>
                <a:tab pos="8046520" algn="r"/>
              </a:tabLst>
              <a:defRPr/>
            </a:pPr>
            <a:r>
              <a:rPr lang="en-US" dirty="0"/>
              <a:t>Fifth level</a:t>
            </a:r>
          </a:p>
        </p:txBody>
      </p:sp>
    </p:spTree>
    <p:extLst>
      <p:ext uri="{BB962C8B-B14F-4D97-AF65-F5344CB8AC3E}">
        <p14:creationId xmlns:p14="http://schemas.microsoft.com/office/powerpoint/2010/main" val="180323309"/>
      </p:ext>
    </p:extLst>
  </p:cSld>
  <p:clrMapOvr>
    <a:masterClrMapping/>
  </p:clrMapOvr>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58561514"/>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6"/>
            <a:ext cx="8229600" cy="2009473"/>
          </a:xfrm>
        </p:spPr>
        <p:txBody>
          <a:bodyPr/>
          <a:lstStyle>
            <a:lvl1pPr>
              <a:defRPr sz="32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881996420"/>
      </p:ext>
    </p:extLst>
  </p:cSld>
  <p:clrMapOvr>
    <a:masterClrMapping/>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2"/>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40576342"/>
      </p:ext>
    </p:extLst>
  </p:cSld>
  <p:clrMapOvr>
    <a:masterClrMapping/>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10374924" cy="9049982"/>
          </a:xfrm>
        </p:spPr>
        <p:txBody>
          <a:bodyPr/>
          <a:lstStyle>
            <a:lvl1pPr marL="234944" indent="-234944">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267594889"/>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1500"/>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321110178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457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9601200" y="2251510"/>
            <a:ext cx="8229600" cy="7178330"/>
          </a:xfrm>
        </p:spPr>
        <p:txBody>
          <a:bodyPr/>
          <a:lstStyle>
            <a:lvl1pPr>
              <a:spcBef>
                <a:spcPts val="0"/>
              </a:spcBef>
              <a:defRPr sz="28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6715356"/>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5"/>
            <a:ext cx="8229600" cy="718596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8"/>
            <a:ext cx="8229600" cy="7185958"/>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880784"/>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457200" y="1992883"/>
            <a:ext cx="8229600" cy="7382043"/>
          </a:xfrm>
        </p:spPr>
        <p:txBody>
          <a:bodyPr/>
          <a:lstStyle>
            <a:lvl1pPr>
              <a:defRPr sz="4800"/>
            </a:lvl1pPr>
          </a:lstStyle>
          <a:p>
            <a:pPr lvl="0"/>
            <a:r>
              <a:rPr lang="en-US" dirty="0"/>
              <a:t>Edit Master text styles</a:t>
            </a:r>
          </a:p>
        </p:txBody>
      </p:sp>
      <p:sp>
        <p:nvSpPr>
          <p:cNvPr id="8" name="Content Placeholder 7"/>
          <p:cNvSpPr>
            <a:spLocks noGrp="1"/>
          </p:cNvSpPr>
          <p:nvPr>
            <p:ph sz="quarter" idx="13"/>
          </p:nvPr>
        </p:nvSpPr>
        <p:spPr>
          <a:xfrm>
            <a:off x="9601200" y="2235367"/>
            <a:ext cx="8229600" cy="7139559"/>
          </a:xfrm>
        </p:spPr>
        <p:txBody>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8938626"/>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88966"/>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4173200" y="2188966"/>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267321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54733825" y="0"/>
            <a:ext cx="47021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60121800" y="0"/>
            <a:ext cx="4702175" cy="642620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54490761" y="5011737"/>
            <a:ext cx="5498394" cy="4268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57398412" y="5621528"/>
            <a:ext cx="8266175" cy="1609344"/>
          </a:xfrm>
        </p:spPr>
        <p:txBody>
          <a:bodyPr/>
          <a:lstStyle>
            <a:lvl1pPr>
              <a:defRPr sz="4800"/>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1572605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7178330"/>
          </a:xfrm>
        </p:spPr>
        <p:txBody>
          <a:bodyPr/>
          <a:lstStyle>
            <a:lvl1pPr>
              <a:defRPr sz="32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169725"/>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457200" y="2196593"/>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5029200" y="2196593"/>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602225"/>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
        <p:nvSpPr>
          <p:cNvPr id="10" name="Text Placeholder 9"/>
          <p:cNvSpPr>
            <a:spLocks noGrp="1"/>
          </p:cNvSpPr>
          <p:nvPr>
            <p:ph type="body" sz="quarter" idx="16"/>
          </p:nvPr>
        </p:nvSpPr>
        <p:spPr>
          <a:xfrm>
            <a:off x="14173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0021425"/>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457200" y="2068457"/>
            <a:ext cx="8229600" cy="71389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9601200" y="2251510"/>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457200" y="402711"/>
            <a:ext cx="8229600" cy="600630"/>
          </a:xfrm>
        </p:spPr>
        <p:txBody>
          <a:bodyPr/>
          <a:lstStyle>
            <a:lvl1pPr>
              <a:defRPr sz="2200"/>
            </a:lvl1pPr>
          </a:lstStyle>
          <a:p>
            <a:pPr lvl="0"/>
            <a:r>
              <a:rPr lang="en-US" dirty="0"/>
              <a:t>Edit Master text styles</a:t>
            </a:r>
          </a:p>
        </p:txBody>
      </p:sp>
    </p:spTree>
    <p:extLst>
      <p:ext uri="{BB962C8B-B14F-4D97-AF65-F5344CB8AC3E}">
        <p14:creationId xmlns:p14="http://schemas.microsoft.com/office/powerpoint/2010/main" val="7714039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lvl1pPr>
              <a:defRPr/>
            </a:lvl1pPr>
          </a:lstStyle>
          <a:p>
            <a:r>
              <a:rPr lang="en-US"/>
              <a:t>Click icon to add picture</a:t>
            </a:r>
          </a:p>
        </p:txBody>
      </p:sp>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3998348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11"/>
            <a:ext cx="8229600" cy="881395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3110847"/>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76270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74594702"/>
      </p:ext>
    </p:extLst>
  </p:cSld>
  <p:clrMapOvr>
    <a:masterClrMapping/>
  </p:clrMapOvr>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457200" y="366101"/>
            <a:ext cx="8229600" cy="600630"/>
          </a:xfrm>
        </p:spPr>
        <p:txBody>
          <a:bodyPr/>
          <a:lstStyle>
            <a:lvl1pPr>
              <a:defRPr sz="3200"/>
            </a:lvl1pPr>
          </a:lstStyle>
          <a:p>
            <a:pPr lvl="0"/>
            <a:r>
              <a:rPr lang="en-US" dirty="0"/>
              <a:t>Edit Master text styles</a:t>
            </a:r>
          </a:p>
        </p:txBody>
      </p:sp>
      <p:sp>
        <p:nvSpPr>
          <p:cNvPr id="7" name="Text Placeholder 6"/>
          <p:cNvSpPr>
            <a:spLocks noGrp="1"/>
          </p:cNvSpPr>
          <p:nvPr>
            <p:ph type="body" sz="quarter" idx="14"/>
          </p:nvPr>
        </p:nvSpPr>
        <p:spPr>
          <a:xfrm>
            <a:off x="457200" y="2196595"/>
            <a:ext cx="8229600" cy="6983923"/>
          </a:xfrm>
        </p:spPr>
        <p:txBody>
          <a:bodyPr/>
          <a:lstStyle>
            <a:lvl1pPr>
              <a:defRPr sz="32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3716000" y="0"/>
            <a:ext cx="4572000" cy="5148263"/>
          </a:xfrm>
          <a:solidFill>
            <a:schemeClr val="bg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55730572"/>
      </p:ext>
    </p:extLst>
  </p:cSld>
  <p:clrMapOvr>
    <a:masterClrMapping/>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9144002" y="5148262"/>
            <a:ext cx="9144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3716000" y="0"/>
            <a:ext cx="4572000" cy="5148263"/>
          </a:xfrm>
          <a:solidFill>
            <a:schemeClr val="accent2"/>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9144000" y="0"/>
            <a:ext cx="4572000" cy="5148263"/>
          </a:xfrm>
          <a:solidFill>
            <a:schemeClr val="tx1"/>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5"/>
            <a:ext cx="9144000" cy="4226660"/>
          </a:xfrm>
          <a:solidFill>
            <a:schemeClr val="tx1"/>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9143998" cy="5148265"/>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3743820"/>
      </p:ext>
    </p:extLst>
  </p:cSld>
  <p:clrMapOvr>
    <a:masterClrMapping/>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3715996" y="5148262"/>
            <a:ext cx="4572000" cy="5148263"/>
          </a:xfrm>
          <a:solidFill>
            <a:schemeClr val="accent4">
              <a:lumMod val="60000"/>
              <a:lumOff val="40000"/>
            </a:schemeClr>
          </a:solidFill>
        </p:spPr>
        <p:txBody>
          <a:bodyPr lIns="228600" tIns="192024" rIns="228600" bIns="228600"/>
          <a:lstStyle>
            <a:lvl1pPr>
              <a:defRPr sz="28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4572000" y="5148262"/>
            <a:ext cx="4572000" cy="5148263"/>
          </a:xfrm>
          <a:solidFill>
            <a:schemeClr val="accent3"/>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9144005" y="5148262"/>
            <a:ext cx="4571994" cy="5148263"/>
          </a:xfrm>
          <a:solidFill>
            <a:schemeClr val="accent4"/>
          </a:solidFill>
        </p:spPr>
        <p:txBody>
          <a:bodyPr lIns="228600" tIns="192024" rIns="228600" bIns="228600"/>
          <a:lstStyle>
            <a:lvl1pPr>
              <a:defRPr sz="28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5148262"/>
            <a:ext cx="4572000" cy="5148263"/>
          </a:xfrm>
          <a:solidFill>
            <a:schemeClr val="accent2"/>
          </a:solidFill>
        </p:spPr>
        <p:txBody>
          <a:bodyPr lIns="228600" tIns="192024" rIns="228600" bIns="228600"/>
          <a:lstStyle>
            <a:lvl1pPr>
              <a:defRPr sz="2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5148265"/>
          </a:xfrm>
          <a:solidFill>
            <a:schemeClr val="tx1"/>
          </a:solidFill>
        </p:spPr>
        <p:txBody>
          <a:bodyPr lIns="228600" tIns="155448" rIns="228600" bIns="228600"/>
          <a:lstStyle>
            <a:lvl1pPr>
              <a:defRPr sz="9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737595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9562855" y="5979432"/>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54602063" y="476250"/>
            <a:ext cx="4964112"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60807600" y="476250"/>
            <a:ext cx="4964112"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513154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18287998" cy="2583668"/>
          </a:xfrm>
          <a:solidFill>
            <a:schemeClr val="tx1"/>
          </a:solidFill>
        </p:spPr>
        <p:txBody>
          <a:bodyPr lIns="228600" tIns="20116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68586473"/>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5720292"/>
            <a:ext cx="4572000" cy="4576233"/>
          </a:xfrm>
          <a:solidFill>
            <a:schemeClr val="tx1"/>
          </a:solidFill>
        </p:spPr>
        <p:txBody>
          <a:bodyPr lIns="228600" tIns="155448" rIns="228600" bIns="228600"/>
          <a:lstStyle>
            <a:lvl1pPr>
              <a:defRPr>
                <a:solidFill>
                  <a:schemeClr val="bg2"/>
                </a:solidFill>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94912745"/>
      </p:ext>
    </p:extLst>
  </p:cSld>
  <p:clrMapOvr>
    <a:masterClrMapping/>
  </p:clrMapOvr>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4572000" cy="10296525"/>
          </a:xfrm>
          <a:solidFill>
            <a:schemeClr val="tx1"/>
          </a:solidFill>
        </p:spPr>
        <p:txBody>
          <a:bodyPr lIns="228600" tIns="192024" rIns="228600" bIns="228600"/>
          <a:lstStyle>
            <a:lvl1pPr>
              <a:defRPr sz="32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4572000" y="0"/>
            <a:ext cx="4572000" cy="10296525"/>
          </a:xfrm>
          <a:solidFill>
            <a:schemeClr val="accent2"/>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9144000" y="0"/>
            <a:ext cx="4572000" cy="10296525"/>
          </a:xfrm>
          <a:solidFill>
            <a:schemeClr val="accent3"/>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3716000" y="0"/>
            <a:ext cx="4572000" cy="10296525"/>
          </a:xfrm>
          <a:solidFill>
            <a:schemeClr val="accent4"/>
          </a:solidFill>
        </p:spPr>
        <p:txBody>
          <a:bodyPr lIns="228600" tIns="192024" rIns="228600" bIns="228600"/>
          <a:lstStyle>
            <a:lvl1pPr>
              <a:defRPr sz="2800">
                <a:solidFill>
                  <a:schemeClr val="bg2"/>
                </a:solidFill>
              </a:defRPr>
            </a:lvl1pPr>
            <a:lvl2pPr>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82476292"/>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196595"/>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6926659"/>
      </p:ext>
    </p:extLst>
  </p:cSld>
  <p:clrMapOvr>
    <a:masterClrMapping/>
  </p:clrMapOvr>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5029200" y="1334737"/>
            <a:ext cx="12801600" cy="765565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635866"/>
      </p:ext>
    </p:extLst>
  </p:cSld>
  <p:clrMapOvr>
    <a:masterClrMapping/>
  </p:clrMapOvr>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235046"/>
            <a:ext cx="3657600" cy="6915197"/>
          </a:xfrm>
        </p:spPr>
        <p:txBody>
          <a:bodyPr/>
          <a:lstStyle>
            <a:lvl1pPr>
              <a:defRPr sz="28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2492322"/>
      </p:ext>
    </p:extLst>
  </p:cSld>
  <p:clrMapOvr>
    <a:masterClrMapping/>
  </p:clrMapOvr>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51507"/>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9144000" y="0"/>
            <a:ext cx="9144000" cy="10296525"/>
          </a:xfrm>
        </p:spPr>
        <p:txBody>
          <a:bodyPr/>
          <a:lstStyle>
            <a:lvl1pPr>
              <a:defRPr/>
            </a:lvl1pPr>
          </a:lstStyle>
          <a:p>
            <a:r>
              <a:rPr lang="en-US"/>
              <a:t>Click icon to add picture</a:t>
            </a:r>
          </a:p>
        </p:txBody>
      </p:sp>
    </p:spTree>
    <p:extLst>
      <p:ext uri="{BB962C8B-B14F-4D97-AF65-F5344CB8AC3E}">
        <p14:creationId xmlns:p14="http://schemas.microsoft.com/office/powerpoint/2010/main" val="3080194018"/>
      </p:ext>
    </p:extLst>
  </p:cSld>
  <p:clrMapOvr>
    <a:masterClrMapping/>
  </p:clrMapOvr>
  <p:hf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8229600" cy="179170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457200" y="2196592"/>
            <a:ext cx="3657600" cy="7010789"/>
          </a:xfrm>
        </p:spPr>
        <p:txBody>
          <a:bodyPr/>
          <a:lstStyle>
            <a:lvl1pPr>
              <a:defRPr sz="3200"/>
            </a:lvl1pPr>
            <a:lvl2pPr>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029200" y="2234093"/>
            <a:ext cx="3657600" cy="6919265"/>
          </a:xfrm>
        </p:spPr>
        <p:txBody>
          <a:bodyPr/>
          <a:lstStyle>
            <a:lvl1pPr>
              <a:defRPr sz="2800"/>
            </a:lvl1pPr>
            <a:lvl2pPr marL="0" indent="0">
              <a:buNone/>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9400784" y="2105067"/>
            <a:ext cx="8430016" cy="6919265"/>
          </a:xfrm>
        </p:spPr>
        <p:txBody>
          <a:bodyPr/>
          <a:lstStyle>
            <a:lvl1pPr marL="234944" indent="-234944">
              <a:tabLst/>
              <a:defRPr sz="4800"/>
            </a:lvl1pPr>
            <a:lvl2pPr marL="0" indent="0">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2225991"/>
      </p:ext>
    </p:extLst>
  </p:cSld>
  <p:clrMapOvr>
    <a:masterClrMapping/>
  </p:clrMapOvr>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384407"/>
            <a:ext cx="3657600" cy="8826155"/>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5029200" y="451269"/>
            <a:ext cx="12801600" cy="9203314"/>
          </a:xfrm>
        </p:spPr>
        <p:txBody>
          <a:bodyPr/>
          <a:lstStyle>
            <a:lvl1pPr>
              <a:defRPr/>
            </a:lvl1pPr>
          </a:lstStyle>
          <a:p>
            <a:r>
              <a:rPr lang="en-US"/>
              <a:t>Click icon to add table</a:t>
            </a:r>
          </a:p>
        </p:txBody>
      </p:sp>
    </p:spTree>
    <p:extLst>
      <p:ext uri="{BB962C8B-B14F-4D97-AF65-F5344CB8AC3E}">
        <p14:creationId xmlns:p14="http://schemas.microsoft.com/office/powerpoint/2010/main" val="773908727"/>
      </p:ext>
    </p:extLst>
  </p:cSld>
  <p:clrMapOvr>
    <a:masterClrMapping/>
  </p:clrMapOvr>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9319563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55125938" y="476250"/>
            <a:ext cx="62690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62103000" y="476250"/>
            <a:ext cx="6269037" cy="7226300"/>
          </a:xfrm>
        </p:spPr>
        <p:txBody>
          <a:bodyPr/>
          <a:lstStyle/>
          <a:p>
            <a:pPr lvl="4"/>
            <a:r>
              <a:rPr lang="en-US" dirty="0"/>
              <a:t>Fifth level</a:t>
            </a:r>
          </a:p>
        </p:txBody>
      </p:sp>
    </p:spTree>
    <p:extLst>
      <p:ext uri="{BB962C8B-B14F-4D97-AF65-F5344CB8AC3E}">
        <p14:creationId xmlns:p14="http://schemas.microsoft.com/office/powerpoint/2010/main" val="4512763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064911"/>
      </p:ext>
    </p:extLst>
  </p:cSld>
  <p:clrMapOvr>
    <a:masterClrMapping/>
  </p:clrMapOvr>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57200" y="2288117"/>
            <a:ext cx="8229600" cy="7175534"/>
          </a:xfrm>
        </p:spPr>
        <p:txBody>
          <a:bodyPr/>
          <a:lstStyle>
            <a:lvl1pPr marL="0" indent="0">
              <a:spcBef>
                <a:spcPts val="0"/>
              </a:spcBef>
              <a:tabLst>
                <a:tab pos="7880152" algn="dec"/>
              </a:tabLst>
              <a:defRPr sz="2200"/>
            </a:lvl1pPr>
            <a:lvl2pPr marL="346068" indent="-346068">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378" rtl="0" eaLnBrk="1" fontAlgn="auto" latinLnBrk="0" hangingPunct="1">
              <a:lnSpc>
                <a:spcPct val="100000"/>
              </a:lnSpc>
              <a:spcBef>
                <a:spcPts val="0"/>
              </a:spcBef>
              <a:spcAft>
                <a:spcPts val="0"/>
              </a:spcAft>
              <a:buClrTx/>
              <a:buSzTx/>
              <a:buFont typeface="Arial"/>
              <a:buNone/>
              <a:tabLst>
                <a:tab pos="8046520" algn="r"/>
              </a:tabLst>
              <a:defRPr/>
            </a:pPr>
            <a:r>
              <a:rPr lang="en-US" dirty="0"/>
              <a:t>Edit Master text styles</a:t>
            </a:r>
          </a:p>
        </p:txBody>
      </p:sp>
    </p:spTree>
    <p:extLst>
      <p:ext uri="{BB962C8B-B14F-4D97-AF65-F5344CB8AC3E}">
        <p14:creationId xmlns:p14="http://schemas.microsoft.com/office/powerpoint/2010/main" val="2146532292"/>
      </p:ext>
    </p:extLst>
  </p:cSld>
  <p:clrMapOvr>
    <a:masterClrMapping/>
  </p:clrMapOvr>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1906" y="4376352"/>
            <a:ext cx="2584188" cy="1053168"/>
          </a:xfrm>
          <a:prstGeom prst="rect">
            <a:avLst/>
          </a:prstGeom>
        </p:spPr>
      </p:pic>
    </p:spTree>
    <p:extLst>
      <p:ext uri="{BB962C8B-B14F-4D97-AF65-F5344CB8AC3E}">
        <p14:creationId xmlns:p14="http://schemas.microsoft.com/office/powerpoint/2010/main" val="490363015"/>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4572000" cy="10296525"/>
          </a:xfrm>
          <a:prstGeom prst="rect">
            <a:avLst/>
          </a:prstGeom>
          <a:solidFill>
            <a:srgbClr val="C9DEFF"/>
          </a:solidFill>
        </p:spPr>
        <p:txBody>
          <a:bodyPr wrap="square" lIns="0" tIns="0" rIns="0" bIns="0" rtlCol="0" anchor="ctr">
            <a:noAutofit/>
          </a:bodyPr>
          <a:lstStyle/>
          <a:p>
            <a:pPr algn="ctr"/>
            <a:endParaRPr lang="en-US" sz="24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325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234408">
              <a:lnSpc>
                <a:spcPct val="90000"/>
              </a:lnSpc>
              <a:spcBef>
                <a:spcPts val="1080"/>
              </a:spcBef>
              <a:buClr>
                <a:srgbClr val="1D3649"/>
              </a:buClr>
            </a:pPr>
            <a:endParaRPr lang="en-US">
              <a:solidFill>
                <a:srgbClr val="FFFFFF"/>
              </a:solidFill>
            </a:endParaRPr>
          </a:p>
        </p:txBody>
      </p:sp>
    </p:spTree>
    <p:extLst>
      <p:ext uri="{BB962C8B-B14F-4D97-AF65-F5344CB8AC3E}">
        <p14:creationId xmlns:p14="http://schemas.microsoft.com/office/powerpoint/2010/main" val="24459136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72000" cy="10296525"/>
          </a:xfrm>
          <a:prstGeom prst="rect">
            <a:avLst/>
          </a:prstGeom>
          <a:solidFill>
            <a:srgbClr val="565656"/>
          </a:solidFill>
        </p:spPr>
        <p:txBody>
          <a:bodyPr wrap="square" lIns="0" tIns="0" rIns="0" bIns="0" rtlCol="0" anchor="ctr">
            <a:noAutofit/>
          </a:bodyPr>
          <a:lstStyle/>
          <a:p>
            <a:pPr algn="ctr"/>
            <a:endParaRPr lang="en-US" sz="24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457200" y="392456"/>
            <a:ext cx="3657600" cy="8990519"/>
          </a:xfrm>
        </p:spPr>
        <p:txBody>
          <a:bodyPr vert="horz" wrap="square" lIns="0" tIns="0" rIns="0" bIns="0" rtlCol="0" anchor="t" anchorCtr="0">
            <a:noAutofit/>
          </a:bodyPr>
          <a:lstStyle>
            <a:lvl1pPr>
              <a:defRPr lang="en-US" sz="56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222116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9"/>
            <a:ext cx="1043178" cy="413964"/>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199" y="9100788"/>
            <a:ext cx="803712" cy="712693"/>
          </a:xfrm>
          <a:prstGeom prst="rect">
            <a:avLst/>
          </a:prstGeom>
        </p:spPr>
      </p:pic>
    </p:spTree>
    <p:extLst>
      <p:ext uri="{BB962C8B-B14F-4D97-AF65-F5344CB8AC3E}">
        <p14:creationId xmlns:p14="http://schemas.microsoft.com/office/powerpoint/2010/main" val="42763679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26839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25594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2630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54139129"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391748" y="2464047"/>
            <a:ext cx="13781451" cy="3962153"/>
          </a:xfrm>
        </p:spPr>
        <p:txBody>
          <a:bodyPr/>
          <a:lstStyle>
            <a:lvl1pPr>
              <a:defRPr sz="4800"/>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822858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438914" y="439318"/>
            <a:ext cx="8266176" cy="1610834"/>
          </a:xfrm>
        </p:spPr>
        <p:txBody>
          <a:bodyPr/>
          <a:lstStyle>
            <a:lvl1pPr>
              <a:defRPr sz="3200"/>
            </a:lvl1pPr>
          </a:lstStyle>
          <a:p>
            <a:r>
              <a:rPr lang="en-US"/>
              <a:t>Click to edit Master title style</a:t>
            </a:r>
            <a:endParaRPr lang="en-US" dirty="0"/>
          </a:p>
        </p:txBody>
      </p:sp>
      <p:sp>
        <p:nvSpPr>
          <p:cNvPr id="6" name="Text Placeholder"/>
          <p:cNvSpPr>
            <a:spLocks noGrp="1"/>
          </p:cNvSpPr>
          <p:nvPr>
            <p:ph type="body" sz="quarter" idx="12"/>
          </p:nvPr>
        </p:nvSpPr>
        <p:spPr>
          <a:xfrm>
            <a:off x="274319" y="2269812"/>
            <a:ext cx="8412482" cy="6730114"/>
          </a:xfrm>
        </p:spPr>
        <p:txBody>
          <a:bodyPr/>
          <a:lstStyle>
            <a:lvl1pPr>
              <a:lnSpc>
                <a:spcPct val="90000"/>
              </a:lnSpc>
              <a:defRPr sz="19196"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9144001" y="0"/>
            <a:ext cx="9144002" cy="10296525"/>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656749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74324" y="183049"/>
            <a:ext cx="17556344" cy="8816876"/>
          </a:xfrm>
        </p:spPr>
        <p:txBody>
          <a:bodyPr/>
          <a:lstStyle>
            <a:lvl1pPr>
              <a:defRPr sz="19196"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2309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11125070"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27706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9582912" y="402709"/>
            <a:ext cx="8247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1884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9582916" y="2489471"/>
            <a:ext cx="824775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14785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420624" y="2434556"/>
            <a:ext cx="8284464" cy="6565369"/>
          </a:xfrm>
        </p:spPr>
        <p:txBody>
          <a:bodyPr/>
          <a:lstStyle>
            <a:lvl1pPr>
              <a:defRPr sz="4799"/>
            </a:lvl1pPr>
          </a:lstStyle>
          <a:p>
            <a:pPr lvl="0"/>
            <a:r>
              <a:rPr lang="en-US"/>
              <a:t>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4431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82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4154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11528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18299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9582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4154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51771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8" y="402709"/>
            <a:ext cx="8284328" cy="8597217"/>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9144001" y="0"/>
            <a:ext cx="9144002" cy="10296525"/>
          </a:xfrm>
          <a:prstGeom prst="rect">
            <a:avLst/>
          </a:prstGeom>
          <a:solidFill>
            <a:srgbClr val="F3F3F3"/>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1104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Tree>
    <p:extLst>
      <p:ext uri="{BB962C8B-B14F-4D97-AF65-F5344CB8AC3E}">
        <p14:creationId xmlns:p14="http://schemas.microsoft.com/office/powerpoint/2010/main" val="152374287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53994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41023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66908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438912" y="2489471"/>
            <a:ext cx="8247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56002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1" y="-1"/>
            <a:ext cx="9144002" cy="5148264"/>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9144000" y="0"/>
            <a:ext cx="4572000" cy="5148263"/>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13716000" y="0"/>
            <a:ext cx="4572000" cy="5148263"/>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1" y="5145087"/>
            <a:ext cx="9144002" cy="5151439"/>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9144001" y="5145087"/>
            <a:ext cx="9144002" cy="5151439"/>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33463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 y="-1"/>
            <a:ext cx="18288000" cy="5143685"/>
          </a:xfrm>
          <a:noFill/>
        </p:spPr>
        <p:txBody>
          <a:bodyPr lIns="182880" tIns="164592" rIns="228600" bIns="228600"/>
          <a:lstStyle>
            <a:lvl1pPr>
              <a:defRPr sz="9597"/>
            </a:lvl1pPr>
          </a:lstStyle>
          <a:p>
            <a:r>
              <a:rPr lang="en-US"/>
              <a:t>Click to edit Master title style</a:t>
            </a:r>
            <a:endParaRPr lang="en-US" dirty="0"/>
          </a:p>
        </p:txBody>
      </p:sp>
      <p:sp>
        <p:nvSpPr>
          <p:cNvPr id="7" name="Content Placeholder 1"/>
          <p:cNvSpPr>
            <a:spLocks noGrp="1"/>
          </p:cNvSpPr>
          <p:nvPr>
            <p:ph sz="quarter" idx="20"/>
          </p:nvPr>
        </p:nvSpPr>
        <p:spPr>
          <a:xfrm>
            <a:off x="0" y="5145087"/>
            <a:ext cx="4572000" cy="5151439"/>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4572003" y="5145087"/>
            <a:ext cx="4572000" cy="5151439"/>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9144000" y="5145086"/>
            <a:ext cx="4572000" cy="5151441"/>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13716000" y="5145086"/>
            <a:ext cx="4572000" cy="5151441"/>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49075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2" y="0"/>
            <a:ext cx="18288000" cy="2555064"/>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2" y="2555064"/>
            <a:ext cx="18288000" cy="7741461"/>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695532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2" y="0"/>
            <a:ext cx="18288000" cy="10305677"/>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5" y="5148262"/>
            <a:ext cx="4572006" cy="5148263"/>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457334" y="403602"/>
            <a:ext cx="8286750" cy="8596327"/>
          </a:xfrm>
        </p:spPr>
        <p:txBody>
          <a:bodyPr/>
          <a:lstStyle/>
          <a:p>
            <a:r>
              <a:rPr lang="en-US"/>
              <a:t>Click to edit Master title style</a:t>
            </a:r>
            <a:endParaRPr lang="en-US" dirty="0"/>
          </a:p>
        </p:txBody>
      </p:sp>
    </p:spTree>
    <p:extLst>
      <p:ext uri="{BB962C8B-B14F-4D97-AF65-F5344CB8AC3E}">
        <p14:creationId xmlns:p14="http://schemas.microsoft.com/office/powerpoint/2010/main" val="268315308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572000" cy="10305677"/>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572000" y="0"/>
            <a:ext cx="4572000" cy="10305677"/>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9144000" y="0"/>
            <a:ext cx="4572000" cy="10305677"/>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3716000" y="0"/>
            <a:ext cx="4572000" cy="10305677"/>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Cloud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9836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5029201" y="2489471"/>
            <a:ext cx="12801602"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240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55023370" y="117905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54602063" y="0"/>
            <a:ext cx="3919537"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60807600" y="0"/>
            <a:ext cx="3919537" cy="642620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438912" y="402336"/>
            <a:ext cx="3675888" cy="85972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2076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45779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9144001" y="0"/>
            <a:ext cx="9144002" cy="10296525"/>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12802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5010912" y="2489471"/>
            <a:ext cx="3675888" cy="65104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9546336" y="2434556"/>
            <a:ext cx="8284464" cy="6565369"/>
          </a:xfrm>
        </p:spPr>
        <p:txBody>
          <a:bodyPr/>
          <a:lstStyle>
            <a:lvl1pPr>
              <a:defRPr sz="47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20062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5010913" y="402709"/>
            <a:ext cx="12819753"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08131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3489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73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66176" cy="1610834"/>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438912" y="2526086"/>
            <a:ext cx="8247888" cy="2622180"/>
          </a:xfrm>
        </p:spPr>
        <p:txBody>
          <a:bodyPr/>
          <a:lstStyle>
            <a:lvl1pPr>
              <a:spcBef>
                <a:spcPts val="0"/>
              </a:spcBef>
              <a:defRPr sz="2000"/>
            </a:lvl1pPr>
            <a:lvl2pPr marL="0" indent="0">
              <a:spcBef>
                <a:spcPts val="0"/>
              </a:spcBef>
              <a:buNone/>
              <a:defRPr/>
            </a:lvl2pPr>
            <a:lvl3pPr marL="403130" indent="0">
              <a:buNone/>
              <a:defRPr/>
            </a:lvl3pPr>
            <a:lvl4pPr marL="869745" indent="0">
              <a:buNone/>
              <a:defRPr/>
            </a:lvl4pPr>
            <a:lvl5pPr marL="1263350"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447318" y="6417333"/>
            <a:ext cx="12811485" cy="2622177"/>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a:t>Edit Master text styles</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04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54501788" y="5148263"/>
            <a:ext cx="3717925" cy="40846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54471888"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61112400" y="476250"/>
            <a:ext cx="4964112" cy="5949950"/>
          </a:xfrm>
        </p:spPr>
        <p:txBody>
          <a:bodyPr/>
          <a:lstStyle/>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4846"/>
            <a:ext cx="1043178" cy="413965"/>
          </a:xfrm>
          <a:prstGeom prst="rect">
            <a:avLst/>
          </a:prstGeom>
        </p:spPr>
      </p:pic>
      <p:sp>
        <p:nvSpPr>
          <p:cNvPr id="4" name="Slide Number Placeholder 3">
            <a:extLst>
              <a:ext uri="{FF2B5EF4-FFF2-40B4-BE49-F238E27FC236}">
                <a16:creationId xmlns:a16="http://schemas.microsoft.com/office/drawing/2014/main" id="{E2CCE6F5-79DA-174B-8107-26D916568FCD}"/>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9456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7168"/>
            <a:ext cx="8247888" cy="6512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2" y="2487168"/>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057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54733825" y="476250"/>
            <a:ext cx="4702175"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61188600" y="476250"/>
            <a:ext cx="4702175" cy="5010150"/>
          </a:xfrm>
        </p:spPr>
        <p:txBody>
          <a:bodyPr/>
          <a:lstStyle/>
          <a:p>
            <a:pPr lvl="4"/>
            <a:r>
              <a:rPr lang="en-US" dirty="0"/>
              <a:t>Fifth level</a:t>
            </a:r>
          </a:p>
        </p:txBody>
      </p:sp>
    </p:spTree>
    <p:extLst>
      <p:ext uri="{BB962C8B-B14F-4D97-AF65-F5344CB8AC3E}">
        <p14:creationId xmlns:p14="http://schemas.microsoft.com/office/powerpoint/2010/main" val="136057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546020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61569600" y="476250"/>
            <a:ext cx="4703762" cy="5949950"/>
          </a:xfrm>
        </p:spPr>
        <p:txBody>
          <a:bodyPr/>
          <a:lstStyle/>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4572000" y="0"/>
            <a:ext cx="13716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54439379" y="621846"/>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1232555"/>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5029200" y="1232555"/>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3675888" cy="90735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463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2051437"/>
            <a:ext cx="18288000" cy="82450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552561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62026800" y="476250"/>
            <a:ext cx="5486400" cy="5949950"/>
          </a:xfrm>
        </p:spPr>
        <p:txBody>
          <a:bodyPr/>
          <a:lstStyle/>
          <a:p>
            <a:pPr lvl="4"/>
            <a:r>
              <a:rPr lang="en-US" dirty="0"/>
              <a:t>Fifth level</a:t>
            </a:r>
          </a:p>
        </p:txBody>
      </p:sp>
    </p:spTree>
    <p:extLst>
      <p:ext uri="{BB962C8B-B14F-4D97-AF65-F5344CB8AC3E}">
        <p14:creationId xmlns:p14="http://schemas.microsoft.com/office/powerpoint/2010/main" val="26637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54602063" y="476250"/>
            <a:ext cx="65325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62255400" y="476250"/>
            <a:ext cx="6532562" cy="5949950"/>
          </a:xfrm>
        </p:spPr>
        <p:txBody>
          <a:bodyPr/>
          <a:lstStyle/>
          <a:p>
            <a:pPr lvl="4"/>
            <a:r>
              <a:rPr lang="en-US" dirty="0"/>
              <a:t>Fifth level</a:t>
            </a:r>
          </a:p>
        </p:txBody>
      </p:sp>
    </p:spTree>
    <p:extLst>
      <p:ext uri="{BB962C8B-B14F-4D97-AF65-F5344CB8AC3E}">
        <p14:creationId xmlns:p14="http://schemas.microsoft.com/office/powerpoint/2010/main" val="112879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2709025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2432303"/>
            <a:ext cx="8284464" cy="6531587"/>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438912" y="402336"/>
            <a:ext cx="8289452" cy="1080100"/>
          </a:xfrm>
        </p:spPr>
        <p:txBody>
          <a:bodyPr/>
          <a:lstStyle/>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54211538" y="476250"/>
            <a:ext cx="53546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60883800" y="476250"/>
            <a:ext cx="5354637" cy="5949950"/>
          </a:xfrm>
        </p:spPr>
        <p:txBody>
          <a:bodyPr/>
          <a:lstStyle/>
          <a:p>
            <a:pPr lvl="4"/>
            <a:r>
              <a:rPr lang="en-US" dirty="0"/>
              <a:t>Fifth level</a:t>
            </a:r>
          </a:p>
        </p:txBody>
      </p:sp>
    </p:spTree>
    <p:extLst>
      <p:ext uri="{BB962C8B-B14F-4D97-AF65-F5344CB8AC3E}">
        <p14:creationId xmlns:p14="http://schemas.microsoft.com/office/powerpoint/2010/main" val="3595308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bg1"/>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61569600" y="476250"/>
            <a:ext cx="5354638" cy="5949950"/>
          </a:xfrm>
        </p:spPr>
        <p:txBody>
          <a:bodyPr/>
          <a:lstStyle/>
          <a:p>
            <a:pPr lvl="4"/>
            <a:r>
              <a:rPr lang="en-US" dirty="0"/>
              <a:t>Fifth level</a:t>
            </a:r>
          </a:p>
        </p:txBody>
      </p:sp>
    </p:spTree>
    <p:extLst>
      <p:ext uri="{BB962C8B-B14F-4D97-AF65-F5344CB8AC3E}">
        <p14:creationId xmlns:p14="http://schemas.microsoft.com/office/powerpoint/2010/main" val="2119810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4687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2518215"/>
            <a:ext cx="8284464" cy="6481323"/>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55516463" y="476250"/>
            <a:ext cx="470376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61950600" y="476250"/>
            <a:ext cx="4703762" cy="5949950"/>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55452963" y="1689100"/>
            <a:ext cx="4897437" cy="6013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389690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53949600" y="476250"/>
            <a:ext cx="5878513"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62103000" y="476250"/>
            <a:ext cx="5878513"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54027388" y="3052763"/>
            <a:ext cx="5997575" cy="534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54151213" y="4991100"/>
            <a:ext cx="5827712" cy="564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37231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54602063" y="476250"/>
            <a:ext cx="5618162"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62103000" y="476250"/>
            <a:ext cx="5618162"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54575075" y="3863975"/>
            <a:ext cx="5872163" cy="4052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54575075" y="7002463"/>
            <a:ext cx="5872163" cy="329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7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54994175" y="476250"/>
            <a:ext cx="36576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62179200" y="476250"/>
            <a:ext cx="3657600" cy="5949950"/>
          </a:xfrm>
        </p:spPr>
        <p:txBody>
          <a:bodyPr/>
          <a:lstStyle/>
          <a:p>
            <a:pPr lvl="4"/>
            <a:r>
              <a:rPr lang="en-US" dirty="0"/>
              <a:t>Fifth level</a:t>
            </a:r>
          </a:p>
        </p:txBody>
      </p:sp>
    </p:spTree>
    <p:extLst>
      <p:ext uri="{BB962C8B-B14F-4D97-AF65-F5344CB8AC3E}">
        <p14:creationId xmlns:p14="http://schemas.microsoft.com/office/powerpoint/2010/main" val="1782808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54079775" y="476250"/>
            <a:ext cx="5486400"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60731400" y="476250"/>
            <a:ext cx="5486400" cy="5949950"/>
          </a:xfrm>
        </p:spPr>
        <p:txBody>
          <a:bodyPr/>
          <a:lstStyle/>
          <a:p>
            <a:pPr lvl="4"/>
            <a:r>
              <a:rPr lang="en-US" dirty="0"/>
              <a:t>Fifth level</a:t>
            </a:r>
          </a:p>
        </p:txBody>
      </p:sp>
    </p:spTree>
    <p:extLst>
      <p:ext uri="{BB962C8B-B14F-4D97-AF65-F5344CB8AC3E}">
        <p14:creationId xmlns:p14="http://schemas.microsoft.com/office/powerpoint/2010/main" val="692425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54471888" y="476250"/>
            <a:ext cx="6008687"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62255400" y="476250"/>
            <a:ext cx="6008687" cy="7226300"/>
          </a:xfrm>
        </p:spPr>
        <p:txBody>
          <a:bodyPr/>
          <a:lstStyle/>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dark gry">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7984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54602063" y="476250"/>
            <a:ext cx="4833937" cy="5949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60350400" y="476250"/>
            <a:ext cx="4833937" cy="5949950"/>
          </a:xfrm>
        </p:spPr>
        <p:txBody>
          <a:bodyPr/>
          <a:lstStyle/>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54211538" y="0"/>
            <a:ext cx="5746750"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60655200" y="0"/>
            <a:ext cx="5746750" cy="6426200"/>
          </a:xfrm>
        </p:spPr>
        <p:txBody>
          <a:bodyPr/>
          <a:lstStyle/>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Tree>
    <p:extLst>
      <p:ext uri="{BB962C8B-B14F-4D97-AF65-F5344CB8AC3E}">
        <p14:creationId xmlns:p14="http://schemas.microsoft.com/office/powerpoint/2010/main" val="66452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9144000" y="5148262"/>
            <a:ext cx="9144000" cy="5163601"/>
          </a:xfrm>
          <a:prstGeom prst="rect">
            <a:avLst/>
          </a:prstGeom>
          <a:solidFill>
            <a:srgbClr val="FFFFFF"/>
          </a:solidFill>
          <a:ln w="3175">
            <a:miter lim="400000"/>
          </a:ln>
        </p:spPr>
        <p:txBody>
          <a:bodyPr lIns="0" tIns="0" rIns="0" bIns="0" anchor="ctr"/>
          <a:lstStyle/>
          <a:p>
            <a:pPr algn="ctr" defTabSz="619125">
              <a:defRPr sz="3000">
                <a:solidFill>
                  <a:srgbClr val="FFFFFF"/>
                </a:solidFill>
                <a:latin typeface="Helvetica Neue Medium"/>
                <a:ea typeface="Helvetica Neue Medium"/>
                <a:cs typeface="Helvetica Neue Medium"/>
                <a:sym typeface="Helvetica Neue Medium"/>
              </a:defRPr>
            </a:pPr>
            <a:endParaRPr sz="2250"/>
          </a:p>
        </p:txBody>
      </p:sp>
      <p:sp>
        <p:nvSpPr>
          <p:cNvPr id="2" name="Title"/>
          <p:cNvSpPr>
            <a:spLocks noGrp="1"/>
          </p:cNvSpPr>
          <p:nvPr>
            <p:ph type="title"/>
          </p:nvPr>
        </p:nvSpPr>
        <p:spPr>
          <a:xfrm>
            <a:off x="420624" y="1252728"/>
            <a:ext cx="8284464" cy="1737360"/>
          </a:xfrm>
        </p:spPr>
        <p:txBody>
          <a:bodyPr/>
          <a:lstStyle/>
          <a:p>
            <a:r>
              <a:rPr lang="en-US" dirty="0"/>
              <a:t>Click to edit Master title style</a:t>
            </a:r>
          </a:p>
        </p:txBody>
      </p:sp>
      <p:sp>
        <p:nvSpPr>
          <p:cNvPr id="8" name="Text Placeholder 1"/>
          <p:cNvSpPr>
            <a:spLocks noGrp="1"/>
          </p:cNvSpPr>
          <p:nvPr>
            <p:ph type="body" sz="quarter" idx="13"/>
          </p:nvPr>
        </p:nvSpPr>
        <p:spPr>
          <a:xfrm>
            <a:off x="438912" y="3218688"/>
            <a:ext cx="8247888" cy="6089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438912" y="402336"/>
            <a:ext cx="5630584" cy="671090"/>
          </a:xfrm>
        </p:spPr>
        <p:txBody>
          <a:bodyPr/>
          <a:lstStyle/>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54602063" y="0"/>
            <a:ext cx="5095875" cy="6426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62103000" y="0"/>
            <a:ext cx="5095875" cy="642620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9573768" y="5285232"/>
            <a:ext cx="2871216" cy="2807208"/>
          </a:xfrm>
        </p:spPr>
        <p:txBody>
          <a:bodyPr/>
          <a:lstStyle>
            <a:lvl1pPr>
              <a:spcBef>
                <a:spcPts val="0"/>
              </a:spcBef>
              <a:spcAft>
                <a:spcPts val="750"/>
              </a:spcAft>
              <a:defRPr sz="11100"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14184313" y="5662613"/>
            <a:ext cx="3657600" cy="3117850"/>
          </a:xfrm>
        </p:spPr>
        <p:txBody>
          <a:bodyPr/>
          <a:lstStyle>
            <a:lvl1pPr marL="173736" indent="-173736">
              <a:spcBef>
                <a:spcPts val="0"/>
              </a:spcBef>
              <a:defRPr sz="2600" b="1" i="1">
                <a:latin typeface="IBM Plex Sans" panose="020B0503050203000203" pitchFamily="34" charset="0"/>
              </a:defRPr>
            </a:lvl1pPr>
            <a:lvl2pPr marL="173736" indent="0">
              <a:spcBef>
                <a:spcPts val="1600"/>
              </a:spcBef>
              <a:defRPr sz="1300"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25838710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7702550"/>
            <a:ext cx="18288000" cy="2593975"/>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8148" y="2329651"/>
            <a:ext cx="11057526" cy="6498340"/>
          </a:xfrm>
          <a:prstGeom prst="rect">
            <a:avLst/>
          </a:prstGeom>
          <a:ln w="12700">
            <a:miter lim="400000"/>
          </a:ln>
        </p:spPr>
      </p:pic>
      <p:sp>
        <p:nvSpPr>
          <p:cNvPr id="8" name="Text Placeholder 1"/>
          <p:cNvSpPr>
            <a:spLocks noGrp="1"/>
          </p:cNvSpPr>
          <p:nvPr>
            <p:ph type="body" sz="quarter" idx="13"/>
          </p:nvPr>
        </p:nvSpPr>
        <p:spPr>
          <a:xfrm>
            <a:off x="438912" y="1239608"/>
            <a:ext cx="6126645" cy="625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438913" y="402336"/>
            <a:ext cx="5972520" cy="74598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54733825" y="3863975"/>
            <a:ext cx="3395663" cy="38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5356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54733825" y="476250"/>
            <a:ext cx="61388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62026800" y="476250"/>
            <a:ext cx="6138863" cy="7226300"/>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9600123" y="2527488"/>
            <a:ext cx="8284464" cy="6565392"/>
          </a:xfrm>
        </p:spPr>
        <p:txBody>
          <a:bodyPr/>
          <a:lstStyle>
            <a:lvl1pPr>
              <a:lnSpc>
                <a:spcPct val="90000"/>
              </a:lnSpc>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54671913" y="2968625"/>
            <a:ext cx="608488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54740175" y="5148263"/>
            <a:ext cx="6151563" cy="4764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54841775" y="6426200"/>
            <a:ext cx="6073775" cy="4162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54514750" y="1309688"/>
            <a:ext cx="5932488" cy="4959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55200550" y="3116263"/>
            <a:ext cx="5113338" cy="617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54471888" y="476250"/>
            <a:ext cx="640080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57635938" y="8999538"/>
            <a:ext cx="8284464" cy="826697"/>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61569600" y="476250"/>
            <a:ext cx="6400800" cy="7226300"/>
          </a:xfrm>
        </p:spPr>
        <p:txBody>
          <a:bodyPr/>
          <a:lstStyle/>
          <a:p>
            <a:pPr lvl="4"/>
            <a:r>
              <a:rPr lang="en-US" dirty="0"/>
              <a:t>Fifth level</a:t>
            </a:r>
          </a:p>
        </p:txBody>
      </p:sp>
    </p:spTree>
    <p:extLst>
      <p:ext uri="{BB962C8B-B14F-4D97-AF65-F5344CB8AC3E}">
        <p14:creationId xmlns:p14="http://schemas.microsoft.com/office/powerpoint/2010/main" val="2110720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54602063" y="476250"/>
            <a:ext cx="444182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56773790" y="8377932"/>
            <a:ext cx="8284464" cy="124321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61112400" y="476250"/>
            <a:ext cx="4441825" cy="5949950"/>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54581425" y="2844800"/>
            <a:ext cx="4437063"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54683025" y="4945063"/>
            <a:ext cx="4481513" cy="4256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902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54341713" y="0"/>
            <a:ext cx="5486400" cy="770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56538658" y="8870434"/>
            <a:ext cx="8284464" cy="1426091"/>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61569600" y="0"/>
            <a:ext cx="5486400" cy="7702550"/>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54344888" y="3409950"/>
            <a:ext cx="4910137"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54232175" y="5486400"/>
            <a:ext cx="5011738" cy="4244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54773513" y="3863975"/>
            <a:ext cx="2698750" cy="323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917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54733825" y="476250"/>
            <a:ext cx="53546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62484000" y="476250"/>
            <a:ext cx="5354638" cy="5949950"/>
          </a:xfrm>
        </p:spPr>
        <p:txBody>
          <a:bodyPr/>
          <a:lstStyle/>
          <a:p>
            <a:pPr lvl="4"/>
            <a:r>
              <a:rPr lang="en-US" dirty="0"/>
              <a:t>Fifth level</a:t>
            </a:r>
          </a:p>
        </p:txBody>
      </p:sp>
    </p:spTree>
    <p:extLst>
      <p:ext uri="{BB962C8B-B14F-4D97-AF65-F5344CB8AC3E}">
        <p14:creationId xmlns:p14="http://schemas.microsoft.com/office/powerpoint/2010/main" val="1844821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810478"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3"/>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54994175" y="476250"/>
            <a:ext cx="48339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57165675" y="8057545"/>
            <a:ext cx="8284464" cy="1164834"/>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63169800" y="476250"/>
            <a:ext cx="4833938" cy="5949950"/>
          </a:xfrm>
        </p:spPr>
        <p:txBody>
          <a:bodyPr/>
          <a:lstStyle/>
          <a:p>
            <a:pPr lvl="4"/>
            <a:r>
              <a:rPr lang="en-US" dirty="0"/>
              <a:t>Fifth level</a:t>
            </a:r>
          </a:p>
        </p:txBody>
      </p:sp>
    </p:spTree>
    <p:extLst>
      <p:ext uri="{BB962C8B-B14F-4D97-AF65-F5344CB8AC3E}">
        <p14:creationId xmlns:p14="http://schemas.microsoft.com/office/powerpoint/2010/main" val="121893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1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5401"/>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952407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87625" y="9393796"/>
            <a:ext cx="1043178" cy="416601"/>
          </a:xfrm>
          <a:prstGeom prst="rect">
            <a:avLst/>
          </a:prstGeom>
        </p:spPr>
      </p:pic>
      <p:sp>
        <p:nvSpPr>
          <p:cNvPr id="5" name="Text Placeholder 4">
            <a:extLst>
              <a:ext uri="{FF2B5EF4-FFF2-40B4-BE49-F238E27FC236}">
                <a16:creationId xmlns:a16="http://schemas.microsoft.com/office/drawing/2014/main" id="{81121A58-9089-F942-AC24-0DBEF9B04900}"/>
              </a:ext>
            </a:extLst>
          </p:cNvPr>
          <p:cNvSpPr>
            <a:spLocks noGrp="1"/>
          </p:cNvSpPr>
          <p:nvPr>
            <p:ph type="body" sz="quarter" idx="11"/>
          </p:nvPr>
        </p:nvSpPr>
        <p:spPr>
          <a:xfrm>
            <a:off x="54211538" y="0"/>
            <a:ext cx="4572000" cy="642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21412C5-702B-6C4B-A170-DFEC098CB948}"/>
              </a:ext>
            </a:extLst>
          </p:cNvPr>
          <p:cNvSpPr>
            <a:spLocks noGrp="1"/>
          </p:cNvSpPr>
          <p:nvPr>
            <p:ph type="body" sz="quarter" idx="12" hasCustomPrompt="1"/>
          </p:nvPr>
        </p:nvSpPr>
        <p:spPr>
          <a:xfrm>
            <a:off x="59131200" y="0"/>
            <a:ext cx="4572000" cy="6426200"/>
          </a:xfrm>
        </p:spPr>
        <p:txBody>
          <a:bodyPr/>
          <a:lstStyle/>
          <a:p>
            <a:pPr lvl="4"/>
            <a:r>
              <a:rPr lang="en-US" dirty="0"/>
              <a:t>Fifth level</a:t>
            </a:r>
          </a:p>
        </p:txBody>
      </p:sp>
    </p:spTree>
    <p:extLst>
      <p:ext uri="{BB962C8B-B14F-4D97-AF65-F5344CB8AC3E}">
        <p14:creationId xmlns:p14="http://schemas.microsoft.com/office/powerpoint/2010/main" val="2186101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2BF0B12-00D5-B043-ABA5-522B9EDF4BB3}"/>
              </a:ext>
            </a:extLst>
          </p:cNvPr>
          <p:cNvSpPr>
            <a:spLocks noGrp="1"/>
          </p:cNvSpPr>
          <p:nvPr>
            <p:ph type="body" sz="quarter" idx="12"/>
          </p:nvPr>
        </p:nvSpPr>
        <p:spPr>
          <a:xfrm>
            <a:off x="549941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9F2A58F9-3F84-9540-81F0-02E8F2446D8A}"/>
              </a:ext>
            </a:extLst>
          </p:cNvPr>
          <p:cNvSpPr>
            <a:spLocks noGrp="1"/>
          </p:cNvSpPr>
          <p:nvPr>
            <p:ph type="body" sz="quarter" idx="13" hasCustomPrompt="1"/>
          </p:nvPr>
        </p:nvSpPr>
        <p:spPr>
          <a:xfrm>
            <a:off x="59893200" y="476250"/>
            <a:ext cx="4964113" cy="5949950"/>
          </a:xfrm>
        </p:spPr>
        <p:txBody>
          <a:bodyPr/>
          <a:lstStyle/>
          <a:p>
            <a:pPr lvl="4"/>
            <a:r>
              <a:rPr lang="en-US" dirty="0"/>
              <a:t>Fifth level</a:t>
            </a:r>
          </a:p>
        </p:txBody>
      </p:sp>
    </p:spTree>
    <p:extLst>
      <p:ext uri="{BB962C8B-B14F-4D97-AF65-F5344CB8AC3E}">
        <p14:creationId xmlns:p14="http://schemas.microsoft.com/office/powerpoint/2010/main" val="11077714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8"/>
            <a:ext cx="8284464" cy="1601682"/>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9582912" y="2489471"/>
            <a:ext cx="8247888" cy="6510455"/>
          </a:xfrm>
        </p:spPr>
        <p:txBody>
          <a:bodyPr/>
          <a:lstStyle>
            <a:lvl1pPr>
              <a:spcBef>
                <a:spcPts val="0"/>
              </a:spcBef>
              <a:defRPr/>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CD96B99-D0DC-3B41-9BF2-2CC705854977}"/>
              </a:ext>
            </a:extLst>
          </p:cNvPr>
          <p:cNvSpPr>
            <a:spLocks noGrp="1"/>
          </p:cNvSpPr>
          <p:nvPr>
            <p:ph type="body" sz="quarter" idx="14"/>
          </p:nvPr>
        </p:nvSpPr>
        <p:spPr>
          <a:xfrm>
            <a:off x="54864000" y="1309688"/>
            <a:ext cx="4572000"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A542701B-5300-E44E-A000-B9B89F855CD5}"/>
              </a:ext>
            </a:extLst>
          </p:cNvPr>
          <p:cNvSpPr>
            <a:spLocks noGrp="1"/>
          </p:cNvSpPr>
          <p:nvPr>
            <p:ph type="body" sz="quarter" idx="15" hasCustomPrompt="1"/>
          </p:nvPr>
        </p:nvSpPr>
        <p:spPr>
          <a:xfrm>
            <a:off x="59817000" y="1309688"/>
            <a:ext cx="4572000" cy="6392862"/>
          </a:xfrm>
        </p:spPr>
        <p:txBody>
          <a:bodyPr/>
          <a:lstStyle/>
          <a:p>
            <a:pPr lvl="4"/>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4840900" y="514826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D293329-F68C-1A43-91B9-799E62EE6C49}"/>
              </a:ext>
            </a:extLst>
          </p:cNvPr>
          <p:cNvSpPr>
            <a:spLocks noGrp="1"/>
          </p:cNvSpPr>
          <p:nvPr>
            <p:ph type="body" sz="quarter" idx="13"/>
          </p:nvPr>
        </p:nvSpPr>
        <p:spPr>
          <a:xfrm>
            <a:off x="54733825" y="476250"/>
            <a:ext cx="7053263"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211082-6676-884E-9306-36ACACF9B561}"/>
              </a:ext>
            </a:extLst>
          </p:cNvPr>
          <p:cNvSpPr>
            <a:spLocks noGrp="1"/>
          </p:cNvSpPr>
          <p:nvPr>
            <p:ph type="body" sz="quarter" idx="14" hasCustomPrompt="1"/>
          </p:nvPr>
        </p:nvSpPr>
        <p:spPr>
          <a:xfrm>
            <a:off x="60807600" y="476250"/>
            <a:ext cx="7053263"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BA7A9AF2-C96E-9845-AB3C-DEA93CBE63FE}"/>
              </a:ext>
            </a:extLst>
          </p:cNvPr>
          <p:cNvSpPr>
            <a:spLocks noGrp="1"/>
          </p:cNvSpPr>
          <p:nvPr>
            <p:ph type="body" sz="quarter" idx="15"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902426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617008" y="5620783"/>
            <a:ext cx="8266176" cy="1610834"/>
          </a:xfrm>
        </p:spPr>
        <p:txBody>
          <a:bodyPr/>
          <a:lstStyle>
            <a:lvl1pPr>
              <a:defRPr sz="4800"/>
            </a:lvl1pPr>
          </a:lstStyle>
          <a:p>
            <a:r>
              <a:rPr lang="en-US" dirty="0"/>
              <a:t>Click to edit Master title style</a:t>
            </a:r>
          </a:p>
        </p:txBody>
      </p:sp>
      <p:sp>
        <p:nvSpPr>
          <p:cNvPr id="6" name="Text Placeholder"/>
          <p:cNvSpPr>
            <a:spLocks noGrp="1"/>
          </p:cNvSpPr>
          <p:nvPr>
            <p:ph type="body" sz="quarter" idx="12"/>
          </p:nvPr>
        </p:nvSpPr>
        <p:spPr>
          <a:xfrm>
            <a:off x="274320" y="2269812"/>
            <a:ext cx="8412480" cy="6730114"/>
          </a:xfrm>
        </p:spPr>
        <p:txBody>
          <a:bodyPr/>
          <a:lstStyle>
            <a:lvl1pPr>
              <a:lnSpc>
                <a:spcPct val="90000"/>
              </a:lnSpc>
              <a:defRPr sz="1920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9144000" y="0"/>
            <a:ext cx="9144000" cy="10296525"/>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9B0AB207-362B-7A4D-80EB-6A86FC7F4EAC}"/>
              </a:ext>
            </a:extLst>
          </p:cNvPr>
          <p:cNvSpPr>
            <a:spLocks noGrp="1"/>
          </p:cNvSpPr>
          <p:nvPr>
            <p:ph type="body" sz="quarter" idx="14"/>
          </p:nvPr>
        </p:nvSpPr>
        <p:spPr>
          <a:xfrm>
            <a:off x="54994175" y="476250"/>
            <a:ext cx="66627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DFE63881-30F4-B340-98C8-3034E03778BA}"/>
              </a:ext>
            </a:extLst>
          </p:cNvPr>
          <p:cNvSpPr>
            <a:spLocks noGrp="1"/>
          </p:cNvSpPr>
          <p:nvPr>
            <p:ph type="body" sz="quarter" idx="15" hasCustomPrompt="1"/>
          </p:nvPr>
        </p:nvSpPr>
        <p:spPr>
          <a:xfrm>
            <a:off x="62179200" y="476250"/>
            <a:ext cx="6662738" cy="7226300"/>
          </a:xfrm>
        </p:spPr>
        <p:txBody>
          <a:bodyPr/>
          <a:lstStyle/>
          <a:p>
            <a:pPr lvl="4"/>
            <a:r>
              <a:rPr lang="en-US" dirty="0"/>
              <a:t>Fifth level</a:t>
            </a:r>
          </a:p>
        </p:txBody>
      </p:sp>
      <p:sp>
        <p:nvSpPr>
          <p:cNvPr id="10" name="Text Placeholder 9">
            <a:extLst>
              <a:ext uri="{FF2B5EF4-FFF2-40B4-BE49-F238E27FC236}">
                <a16:creationId xmlns:a16="http://schemas.microsoft.com/office/drawing/2014/main" id="{1D013A58-964B-F345-91F9-2DEB5B34AB73}"/>
              </a:ext>
            </a:extLst>
          </p:cNvPr>
          <p:cNvSpPr>
            <a:spLocks noGrp="1"/>
          </p:cNvSpPr>
          <p:nvPr>
            <p:ph type="body" sz="quarter" idx="16" hasCustomPrompt="1"/>
          </p:nvPr>
        </p:nvSpPr>
        <p:spPr>
          <a:xfrm>
            <a:off x="438912" y="402336"/>
            <a:ext cx="8266175" cy="1609344"/>
          </a:xfrm>
        </p:spPr>
        <p:txBody>
          <a:bodyPr/>
          <a:lstStyle/>
          <a:p>
            <a:pPr lvl="4"/>
            <a:r>
              <a:rPr lang="en-US" dirty="0"/>
              <a:t>Fifth level</a:t>
            </a:r>
          </a:p>
        </p:txBody>
      </p:sp>
    </p:spTree>
    <p:extLst>
      <p:ext uri="{BB962C8B-B14F-4D97-AF65-F5344CB8AC3E}">
        <p14:creationId xmlns:p14="http://schemas.microsoft.com/office/powerpoint/2010/main" val="286051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2" y="183049"/>
            <a:ext cx="17556344" cy="8816876"/>
          </a:xfrm>
        </p:spPr>
        <p:txBody>
          <a:bodyPr/>
          <a:lstStyle>
            <a:lvl1pPr>
              <a:defRPr sz="4800" b="0" i="0">
                <a:latin typeface="IBM Plex Sans Light" panose="020B04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9E5C5DE-5D56-4B4A-B636-4147211B20B4}"/>
              </a:ext>
            </a:extLst>
          </p:cNvPr>
          <p:cNvSpPr>
            <a:spLocks noGrp="1"/>
          </p:cNvSpPr>
          <p:nvPr>
            <p:ph type="body" sz="quarter" idx="12"/>
          </p:nvPr>
        </p:nvSpPr>
        <p:spPr>
          <a:xfrm>
            <a:off x="54733825" y="1309688"/>
            <a:ext cx="4964113"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51B2DBB-AE5D-F243-8B07-C5D7D195D45F}"/>
              </a:ext>
            </a:extLst>
          </p:cNvPr>
          <p:cNvSpPr>
            <a:spLocks noGrp="1"/>
          </p:cNvSpPr>
          <p:nvPr>
            <p:ph type="body" sz="quarter" idx="13" hasCustomPrompt="1"/>
          </p:nvPr>
        </p:nvSpPr>
        <p:spPr>
          <a:xfrm>
            <a:off x="60274200" y="1309688"/>
            <a:ext cx="4964113" cy="6392862"/>
          </a:xfrm>
        </p:spPr>
        <p:txBody>
          <a:bodyPr/>
          <a:lstStyle/>
          <a:p>
            <a:pPr lvl="4"/>
            <a:r>
              <a:rPr lang="en-US" dirty="0"/>
              <a:t>Fifth level</a:t>
            </a:r>
          </a:p>
        </p:txBody>
      </p:sp>
    </p:spTree>
    <p:extLst>
      <p:ext uri="{BB962C8B-B14F-4D97-AF65-F5344CB8AC3E}">
        <p14:creationId xmlns:p14="http://schemas.microsoft.com/office/powerpoint/2010/main" val="5298680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87826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74321" y="183049"/>
            <a:ext cx="17827411" cy="8816876"/>
          </a:xfrm>
        </p:spPr>
        <p:txBody>
          <a:bodyPr/>
          <a:lstStyle>
            <a:lvl1pPr>
              <a:defRPr sz="4800"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64026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420627" y="402709"/>
            <a:ext cx="11125070"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3513156-F632-C34C-B578-6FD08CD8FB69}"/>
              </a:ext>
            </a:extLst>
          </p:cNvPr>
          <p:cNvSpPr>
            <a:spLocks noGrp="1"/>
          </p:cNvSpPr>
          <p:nvPr>
            <p:ph type="body" sz="quarter" idx="12"/>
          </p:nvPr>
        </p:nvSpPr>
        <p:spPr>
          <a:xfrm>
            <a:off x="54864000"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FE32375-EAFB-5940-A052-5DD39EE5BE14}"/>
              </a:ext>
            </a:extLst>
          </p:cNvPr>
          <p:cNvSpPr>
            <a:spLocks noGrp="1"/>
          </p:cNvSpPr>
          <p:nvPr>
            <p:ph type="body" sz="quarter" idx="13" hasCustomPrompt="1"/>
          </p:nvPr>
        </p:nvSpPr>
        <p:spPr>
          <a:xfrm>
            <a:off x="60502800" y="476250"/>
            <a:ext cx="4964113" cy="5949950"/>
          </a:xfrm>
        </p:spPr>
        <p:txBody>
          <a:bodyPr/>
          <a:lstStyle/>
          <a:p>
            <a:pPr lvl="4"/>
            <a:r>
              <a:rPr lang="en-US" dirty="0"/>
              <a:t>Fifth level</a:t>
            </a:r>
          </a:p>
        </p:txBody>
      </p:sp>
    </p:spTree>
    <p:extLst>
      <p:ext uri="{BB962C8B-B14F-4D97-AF65-F5344CB8AC3E}">
        <p14:creationId xmlns:p14="http://schemas.microsoft.com/office/powerpoint/2010/main" val="824565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9582912" y="402709"/>
            <a:ext cx="8247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6B28964-5DE4-594F-B02E-8667340210A2}"/>
              </a:ext>
            </a:extLst>
          </p:cNvPr>
          <p:cNvSpPr>
            <a:spLocks noGrp="1"/>
          </p:cNvSpPr>
          <p:nvPr>
            <p:ph type="body" sz="quarter" idx="13"/>
          </p:nvPr>
        </p:nvSpPr>
        <p:spPr>
          <a:xfrm>
            <a:off x="54079775" y="476250"/>
            <a:ext cx="496411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C62789D8-4774-6F47-BA56-4B4BB35C2C54}"/>
              </a:ext>
            </a:extLst>
          </p:cNvPr>
          <p:cNvSpPr>
            <a:spLocks noGrp="1"/>
          </p:cNvSpPr>
          <p:nvPr>
            <p:ph type="body" sz="quarter" idx="14" hasCustomPrompt="1"/>
          </p:nvPr>
        </p:nvSpPr>
        <p:spPr>
          <a:xfrm>
            <a:off x="59436000" y="476250"/>
            <a:ext cx="4964113" cy="5949950"/>
          </a:xfrm>
        </p:spPr>
        <p:txBody>
          <a:bodyPr/>
          <a:lstStyle/>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9582914" y="2489471"/>
            <a:ext cx="8247752"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A9A5350-8E06-1742-A935-9304A00EABAB}"/>
              </a:ext>
            </a:extLst>
          </p:cNvPr>
          <p:cNvSpPr>
            <a:spLocks noGrp="1"/>
          </p:cNvSpPr>
          <p:nvPr>
            <p:ph type="body" sz="quarter" idx="14"/>
          </p:nvPr>
        </p:nvSpPr>
        <p:spPr>
          <a:xfrm>
            <a:off x="54864000" y="476250"/>
            <a:ext cx="4310063"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5957C3E0-27F9-6043-9970-A6B206BF71EE}"/>
              </a:ext>
            </a:extLst>
          </p:cNvPr>
          <p:cNvSpPr>
            <a:spLocks noGrp="1"/>
          </p:cNvSpPr>
          <p:nvPr>
            <p:ph type="body" sz="quarter" idx="15" hasCustomPrompt="1"/>
          </p:nvPr>
        </p:nvSpPr>
        <p:spPr>
          <a:xfrm>
            <a:off x="59817000" y="476250"/>
            <a:ext cx="4310063" cy="4672013"/>
          </a:xfrm>
        </p:spPr>
        <p:txBody>
          <a:bodyPr/>
          <a:lstStyle/>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7" name="Content Placeholder"/>
          <p:cNvSpPr>
            <a:spLocks noGrp="1"/>
          </p:cNvSpPr>
          <p:nvPr>
            <p:ph sz="quarter" idx="13"/>
          </p:nvPr>
        </p:nvSpPr>
        <p:spPr>
          <a:xfrm>
            <a:off x="420624" y="2434556"/>
            <a:ext cx="8284464" cy="6565369"/>
          </a:xfrm>
        </p:spPr>
        <p:txBody>
          <a:bodyPr/>
          <a:lstStyle>
            <a:lvl1pPr>
              <a:defRPr sz="4800"/>
            </a:lvl1pPr>
          </a:lstStyle>
          <a:p>
            <a:pPr lvl="0"/>
            <a:r>
              <a:rPr lang="en-US" dirty="0"/>
              <a:t>Click to edit Master text styles</a:t>
            </a:r>
          </a:p>
        </p:txBody>
      </p:sp>
      <p:sp>
        <p:nvSpPr>
          <p:cNvPr id="6" name="Text Placeholder"/>
          <p:cNvSpPr>
            <a:spLocks noGrp="1"/>
          </p:cNvSpPr>
          <p:nvPr>
            <p:ph type="body" sz="quarter" idx="12"/>
          </p:nvPr>
        </p:nvSpPr>
        <p:spPr>
          <a:xfrm>
            <a:off x="9582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962EC9F-A43C-484F-B6D4-EE11B0B6F8E8}"/>
              </a:ext>
            </a:extLst>
          </p:cNvPr>
          <p:cNvSpPr>
            <a:spLocks noGrp="1"/>
          </p:cNvSpPr>
          <p:nvPr>
            <p:ph type="body" sz="quarter" idx="14"/>
          </p:nvPr>
        </p:nvSpPr>
        <p:spPr>
          <a:xfrm>
            <a:off x="54733825" y="476250"/>
            <a:ext cx="5746750" cy="722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FF83E2-5C14-B745-A260-145DF6790E0C}"/>
              </a:ext>
            </a:extLst>
          </p:cNvPr>
          <p:cNvSpPr>
            <a:spLocks noGrp="1"/>
          </p:cNvSpPr>
          <p:nvPr>
            <p:ph type="body" sz="quarter" idx="15" hasCustomPrompt="1"/>
          </p:nvPr>
        </p:nvSpPr>
        <p:spPr>
          <a:xfrm>
            <a:off x="60883800" y="476250"/>
            <a:ext cx="5746750" cy="7226300"/>
          </a:xfrm>
        </p:spPr>
        <p:txBody>
          <a:bodyPr/>
          <a:lstStyle/>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82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4154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3E7487E-E536-DE44-A5E4-9CA7CED58E0C}"/>
              </a:ext>
            </a:extLst>
          </p:cNvPr>
          <p:cNvSpPr>
            <a:spLocks noGrp="1"/>
          </p:cNvSpPr>
          <p:nvPr>
            <p:ph type="body" sz="quarter" idx="16"/>
          </p:nvPr>
        </p:nvSpPr>
        <p:spPr>
          <a:xfrm>
            <a:off x="54994175" y="476250"/>
            <a:ext cx="47037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AAA1CD56-7744-9441-B98A-1322F77D37E6}"/>
              </a:ext>
            </a:extLst>
          </p:cNvPr>
          <p:cNvSpPr>
            <a:spLocks noGrp="1"/>
          </p:cNvSpPr>
          <p:nvPr>
            <p:ph type="body" sz="quarter" idx="17" hasCustomPrompt="1"/>
          </p:nvPr>
        </p:nvSpPr>
        <p:spPr>
          <a:xfrm>
            <a:off x="60045600" y="476250"/>
            <a:ext cx="4703763" cy="5949950"/>
          </a:xfrm>
        </p:spPr>
        <p:txBody>
          <a:bodyPr/>
          <a:lstStyle/>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9BEE78C1-8E93-6848-8DDA-9DDF1EC44DB3}"/>
              </a:ext>
            </a:extLst>
          </p:cNvPr>
          <p:cNvSpPr>
            <a:spLocks noGrp="1"/>
          </p:cNvSpPr>
          <p:nvPr>
            <p:ph type="body" sz="quarter" idx="15"/>
          </p:nvPr>
        </p:nvSpPr>
        <p:spPr>
          <a:xfrm>
            <a:off x="54341713" y="476250"/>
            <a:ext cx="4964112"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B25EAD4-34E7-7840-804E-60BF496C1319}"/>
              </a:ext>
            </a:extLst>
          </p:cNvPr>
          <p:cNvSpPr>
            <a:spLocks noGrp="1"/>
          </p:cNvSpPr>
          <p:nvPr>
            <p:ph type="body" sz="quarter" idx="16" hasCustomPrompt="1"/>
          </p:nvPr>
        </p:nvSpPr>
        <p:spPr>
          <a:xfrm>
            <a:off x="59893200" y="476250"/>
            <a:ext cx="4964112" cy="5949950"/>
          </a:xfrm>
        </p:spPr>
        <p:txBody>
          <a:bodyPr/>
          <a:lstStyle/>
          <a:p>
            <a:pPr lvl="4"/>
            <a:r>
              <a:rPr lang="en-US" dirty="0"/>
              <a:t>Fifth level</a:t>
            </a:r>
          </a:p>
        </p:txBody>
      </p:sp>
    </p:spTree>
    <p:extLst>
      <p:ext uri="{BB962C8B-B14F-4D97-AF65-F5344CB8AC3E}">
        <p14:creationId xmlns:p14="http://schemas.microsoft.com/office/powerpoint/2010/main" val="12236511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6" name="Text Placeholder 1"/>
          <p:cNvSpPr>
            <a:spLocks noGrp="1"/>
          </p:cNvSpPr>
          <p:nvPr>
            <p:ph type="body" sz="quarter" idx="12"/>
          </p:nvPr>
        </p:nvSpPr>
        <p:spPr>
          <a:xfrm>
            <a:off x="9582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4154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07DD778-909C-E541-96BA-22E4E26A15BE}"/>
              </a:ext>
            </a:extLst>
          </p:cNvPr>
          <p:cNvSpPr>
            <a:spLocks noGrp="1"/>
          </p:cNvSpPr>
          <p:nvPr>
            <p:ph type="body" sz="quarter" idx="14"/>
          </p:nvPr>
        </p:nvSpPr>
        <p:spPr>
          <a:xfrm>
            <a:off x="54471888" y="1309688"/>
            <a:ext cx="509428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1EF75B-2E8C-7248-890F-A6663F6DBB9F}"/>
              </a:ext>
            </a:extLst>
          </p:cNvPr>
          <p:cNvSpPr>
            <a:spLocks noGrp="1"/>
          </p:cNvSpPr>
          <p:nvPr>
            <p:ph type="body" sz="quarter" idx="15" hasCustomPrompt="1"/>
          </p:nvPr>
        </p:nvSpPr>
        <p:spPr>
          <a:xfrm>
            <a:off x="59740800" y="1309688"/>
            <a:ext cx="5094287" cy="5116512"/>
          </a:xfrm>
        </p:spPr>
        <p:txBody>
          <a:bodyPr/>
          <a:lstStyle/>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420626" y="402709"/>
            <a:ext cx="8284328" cy="8597217"/>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9144000" y="0"/>
            <a:ext cx="9144000" cy="10296525"/>
          </a:xfrm>
          <a:prstGeom prst="rect">
            <a:avLst/>
          </a:prstGeom>
          <a:solidFill>
            <a:schemeClr val="accent2"/>
          </a:solidFill>
        </p:spPr>
        <p:txBody>
          <a:bodyPr wrap="square" lIns="0" tIns="0" rIns="0" bIns="0" rtlCol="0" anchor="ctr">
            <a:noAutofit/>
          </a:bodyPr>
          <a:lstStyle/>
          <a:p>
            <a:pPr algn="ctr"/>
            <a:endParaRPr lang="en-US" sz="24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9582912" y="402709"/>
            <a:ext cx="8247888" cy="8597217"/>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5B0FD828-E1E3-5E4B-81D8-5E43E3758602}"/>
              </a:ext>
            </a:extLst>
          </p:cNvPr>
          <p:cNvSpPr>
            <a:spLocks noGrp="1"/>
          </p:cNvSpPr>
          <p:nvPr>
            <p:ph type="body" sz="quarter" idx="13"/>
          </p:nvPr>
        </p:nvSpPr>
        <p:spPr>
          <a:xfrm>
            <a:off x="54341713"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612CF6-2C4E-BA4B-80D4-FB667C2044B2}"/>
              </a:ext>
            </a:extLst>
          </p:cNvPr>
          <p:cNvSpPr>
            <a:spLocks noGrp="1"/>
          </p:cNvSpPr>
          <p:nvPr>
            <p:ph type="body" sz="quarter" idx="14" hasCustomPrompt="1"/>
          </p:nvPr>
        </p:nvSpPr>
        <p:spPr>
          <a:xfrm>
            <a:off x="60121800" y="476250"/>
            <a:ext cx="5486400" cy="5949950"/>
          </a:xfrm>
        </p:spPr>
        <p:txBody>
          <a:bodyPr/>
          <a:lstStyle/>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4418FE1-23CB-3644-B3A5-252A74FD2BA4}"/>
              </a:ext>
            </a:extLst>
          </p:cNvPr>
          <p:cNvSpPr>
            <a:spLocks noGrp="1"/>
          </p:cNvSpPr>
          <p:nvPr>
            <p:ph type="body" sz="quarter" idx="15"/>
          </p:nvPr>
        </p:nvSpPr>
        <p:spPr>
          <a:xfrm>
            <a:off x="54079775" y="476250"/>
            <a:ext cx="640080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035030F-C0F1-9245-808C-736B435952A4}"/>
              </a:ext>
            </a:extLst>
          </p:cNvPr>
          <p:cNvSpPr>
            <a:spLocks noGrp="1"/>
          </p:cNvSpPr>
          <p:nvPr>
            <p:ph type="body" sz="quarter" idx="16" hasCustomPrompt="1"/>
          </p:nvPr>
        </p:nvSpPr>
        <p:spPr>
          <a:xfrm>
            <a:off x="60883800" y="476250"/>
            <a:ext cx="6400800" cy="7226300"/>
          </a:xfrm>
        </p:spPr>
        <p:txBody>
          <a:bodyPr/>
          <a:lstStyle/>
          <a:p>
            <a:pPr lvl="4"/>
            <a:r>
              <a:rPr lang="en-US" dirty="0"/>
              <a:t>Fifth level</a:t>
            </a:r>
          </a:p>
        </p:txBody>
      </p:sp>
    </p:spTree>
    <p:extLst>
      <p:ext uri="{BB962C8B-B14F-4D97-AF65-F5344CB8AC3E}">
        <p14:creationId xmlns:p14="http://schemas.microsoft.com/office/powerpoint/2010/main" val="18518831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8597217"/>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789B22AC-BFCF-1645-94B8-79AA20C51826}"/>
              </a:ext>
            </a:extLst>
          </p:cNvPr>
          <p:cNvSpPr>
            <a:spLocks noGrp="1"/>
          </p:cNvSpPr>
          <p:nvPr>
            <p:ph type="body" sz="quarter" idx="12"/>
          </p:nvPr>
        </p:nvSpPr>
        <p:spPr>
          <a:xfrm>
            <a:off x="54471888" y="476250"/>
            <a:ext cx="6140450"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CAE432B-A8E6-B94C-9F44-2EA75CDD1DBD}"/>
              </a:ext>
            </a:extLst>
          </p:cNvPr>
          <p:cNvSpPr>
            <a:spLocks noGrp="1"/>
          </p:cNvSpPr>
          <p:nvPr>
            <p:ph type="body" sz="quarter" idx="13" hasCustomPrompt="1"/>
          </p:nvPr>
        </p:nvSpPr>
        <p:spPr>
          <a:xfrm>
            <a:off x="60579000" y="476250"/>
            <a:ext cx="6140450"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4A3C5211-2C10-204A-8018-273FF8320918}"/>
              </a:ext>
            </a:extLst>
          </p:cNvPr>
          <p:cNvSpPr>
            <a:spLocks noGrp="1"/>
          </p:cNvSpPr>
          <p:nvPr>
            <p:ph type="body" sz="quarter" idx="14"/>
          </p:nvPr>
        </p:nvSpPr>
        <p:spPr>
          <a:xfrm>
            <a:off x="54827488" y="1309688"/>
            <a:ext cx="4151312" cy="5391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A0B376-CBF6-CF4C-8781-B02863001AA4}"/>
              </a:ext>
            </a:extLst>
          </p:cNvPr>
          <p:cNvSpPr>
            <a:spLocks noGrp="1"/>
          </p:cNvSpPr>
          <p:nvPr>
            <p:ph type="body" sz="quarter" idx="15"/>
          </p:nvPr>
        </p:nvSpPr>
        <p:spPr>
          <a:xfrm>
            <a:off x="55297388" y="2581275"/>
            <a:ext cx="3862387"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48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AD8E051-28E7-2E40-BD20-0375B26FAD18}"/>
              </a:ext>
            </a:extLst>
          </p:cNvPr>
          <p:cNvSpPr>
            <a:spLocks noGrp="1"/>
          </p:cNvSpPr>
          <p:nvPr>
            <p:ph type="body" sz="quarter" idx="12"/>
          </p:nvPr>
        </p:nvSpPr>
        <p:spPr>
          <a:xfrm>
            <a:off x="54211538" y="476250"/>
            <a:ext cx="5354637"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87BFBF9C-01F8-6A47-B649-8258AD44244A}"/>
              </a:ext>
            </a:extLst>
          </p:cNvPr>
          <p:cNvSpPr>
            <a:spLocks noGrp="1"/>
          </p:cNvSpPr>
          <p:nvPr>
            <p:ph type="body" sz="quarter" idx="13" hasCustomPrompt="1"/>
          </p:nvPr>
        </p:nvSpPr>
        <p:spPr>
          <a:xfrm>
            <a:off x="60045600" y="476250"/>
            <a:ext cx="5354637" cy="7226300"/>
          </a:xfrm>
        </p:spPr>
        <p:txBody>
          <a:bodyPr/>
          <a:lstStyle/>
          <a:p>
            <a:pPr lvl="4"/>
            <a:r>
              <a:rPr lang="en-US" dirty="0"/>
              <a:t>Fifth level</a:t>
            </a:r>
          </a:p>
        </p:txBody>
      </p:sp>
      <p:sp>
        <p:nvSpPr>
          <p:cNvPr id="9" name="Text Placeholder 8">
            <a:extLst>
              <a:ext uri="{FF2B5EF4-FFF2-40B4-BE49-F238E27FC236}">
                <a16:creationId xmlns:a16="http://schemas.microsoft.com/office/drawing/2014/main" id="{F76D9E55-652F-DD40-A191-9F265A8AAB6B}"/>
              </a:ext>
            </a:extLst>
          </p:cNvPr>
          <p:cNvSpPr>
            <a:spLocks noGrp="1"/>
          </p:cNvSpPr>
          <p:nvPr>
            <p:ph type="body" sz="quarter" idx="14"/>
          </p:nvPr>
        </p:nvSpPr>
        <p:spPr>
          <a:xfrm>
            <a:off x="54190900" y="2225675"/>
            <a:ext cx="5160963" cy="6280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6F3FD5C1-994D-8640-9FD7-70FE6995D16B}"/>
              </a:ext>
            </a:extLst>
          </p:cNvPr>
          <p:cNvSpPr>
            <a:spLocks noGrp="1"/>
          </p:cNvSpPr>
          <p:nvPr>
            <p:ph type="body" sz="quarter" idx="15"/>
          </p:nvPr>
        </p:nvSpPr>
        <p:spPr>
          <a:xfrm>
            <a:off x="54202013" y="4595813"/>
            <a:ext cx="5378450" cy="5113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425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p:cNvSpPr>
            <a:spLocks noGrp="1"/>
          </p:cNvSpPr>
          <p:nvPr>
            <p:ph type="body" sz="quarter" idx="13"/>
          </p:nvPr>
        </p:nvSpPr>
        <p:spPr>
          <a:xfrm>
            <a:off x="438912" y="2489471"/>
            <a:ext cx="8247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9144000" y="0"/>
            <a:ext cx="4572000" cy="5148263"/>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3716000" y="0"/>
            <a:ext cx="4572000" cy="5148263"/>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9144000" y="5145087"/>
            <a:ext cx="9144000" cy="5151439"/>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F7AA2610-86BC-0540-91C4-F110335D11E0}"/>
              </a:ext>
            </a:extLst>
          </p:cNvPr>
          <p:cNvSpPr>
            <a:spLocks noGrp="1"/>
          </p:cNvSpPr>
          <p:nvPr>
            <p:ph type="body" sz="quarter" idx="20"/>
          </p:nvPr>
        </p:nvSpPr>
        <p:spPr>
          <a:xfrm>
            <a:off x="54994175" y="1309688"/>
            <a:ext cx="4833938"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9A102863-8017-BD42-B753-D8ECE09841F5}"/>
              </a:ext>
            </a:extLst>
          </p:cNvPr>
          <p:cNvSpPr>
            <a:spLocks noGrp="1"/>
          </p:cNvSpPr>
          <p:nvPr>
            <p:ph type="body" sz="quarter" idx="21" hasCustomPrompt="1"/>
          </p:nvPr>
        </p:nvSpPr>
        <p:spPr>
          <a:xfrm>
            <a:off x="60198000" y="1309688"/>
            <a:ext cx="4833938" cy="6392862"/>
          </a:xfrm>
        </p:spPr>
        <p:txBody>
          <a:bodyPr/>
          <a:lstStyle/>
          <a:p>
            <a:pPr lvl="4"/>
            <a:r>
              <a:rPr lang="en-US" dirty="0"/>
              <a:t>Fifth level</a:t>
            </a:r>
          </a:p>
        </p:txBody>
      </p:sp>
    </p:spTree>
    <p:extLst>
      <p:ext uri="{BB962C8B-B14F-4D97-AF65-F5344CB8AC3E}">
        <p14:creationId xmlns:p14="http://schemas.microsoft.com/office/powerpoint/2010/main" val="12825008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8288000" cy="2555064"/>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2555064"/>
            <a:ext cx="18288000" cy="7741461"/>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01A638A5-D48A-4A42-B036-0D39D5C97F4C}"/>
              </a:ext>
            </a:extLst>
          </p:cNvPr>
          <p:cNvSpPr>
            <a:spLocks noGrp="1"/>
          </p:cNvSpPr>
          <p:nvPr>
            <p:ph type="body" sz="quarter" idx="13"/>
          </p:nvPr>
        </p:nvSpPr>
        <p:spPr>
          <a:xfrm>
            <a:off x="54079775"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9BB866D-D55B-6943-AEDC-0A6244A00B92}"/>
              </a:ext>
            </a:extLst>
          </p:cNvPr>
          <p:cNvSpPr>
            <a:spLocks noGrp="1"/>
          </p:cNvSpPr>
          <p:nvPr>
            <p:ph type="body" sz="quarter" idx="14" hasCustomPrompt="1"/>
          </p:nvPr>
        </p:nvSpPr>
        <p:spPr>
          <a:xfrm>
            <a:off x="59969400" y="476250"/>
            <a:ext cx="5486400" cy="5949950"/>
          </a:xfrm>
        </p:spPr>
        <p:txBody>
          <a:bodyPr/>
          <a:lstStyle/>
          <a:p>
            <a:pPr lvl="4"/>
            <a:r>
              <a:rPr lang="en-US" dirty="0"/>
              <a:t>Fifth level</a:t>
            </a:r>
          </a:p>
        </p:txBody>
      </p:sp>
    </p:spTree>
    <p:extLst>
      <p:ext uri="{BB962C8B-B14F-4D97-AF65-F5344CB8AC3E}">
        <p14:creationId xmlns:p14="http://schemas.microsoft.com/office/powerpoint/2010/main" val="103873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8288000" cy="10305677"/>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5" y="5148262"/>
            <a:ext cx="4572006" cy="5148263"/>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2000">
                <a:solidFill>
                  <a:schemeClr val="tx1"/>
                </a:solidFill>
              </a:defRPr>
            </a:lvl2pPr>
            <a:lvl3pPr>
              <a:buClr>
                <a:schemeClr val="tx1"/>
              </a:buClr>
              <a:defRPr sz="2000">
                <a:solidFill>
                  <a:schemeClr val="tx1"/>
                </a:solidFill>
              </a:defRPr>
            </a:lvl3pPr>
            <a:lvl4pPr>
              <a:buClr>
                <a:schemeClr val="tx1"/>
              </a:buClr>
              <a:defRPr sz="2000">
                <a:solidFill>
                  <a:schemeClr val="tx1"/>
                </a:solidFill>
              </a:defRPr>
            </a:lvl4pPr>
            <a:lvl5pPr>
              <a:buClr>
                <a:schemeClr val="tx1"/>
              </a:buClr>
              <a:defRPr sz="2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69BCF7A3-290B-AC48-AE67-49F121102C4F}"/>
              </a:ext>
            </a:extLst>
          </p:cNvPr>
          <p:cNvSpPr>
            <a:spLocks noGrp="1"/>
          </p:cNvSpPr>
          <p:nvPr>
            <p:ph type="body" sz="quarter" idx="15"/>
          </p:nvPr>
        </p:nvSpPr>
        <p:spPr>
          <a:xfrm>
            <a:off x="54602063" y="476250"/>
            <a:ext cx="5748337" cy="8523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C8251A66-E8AE-ED44-BB8A-A13E952A03D7}"/>
              </a:ext>
            </a:extLst>
          </p:cNvPr>
          <p:cNvSpPr>
            <a:spLocks noGrp="1"/>
          </p:cNvSpPr>
          <p:nvPr>
            <p:ph type="body" sz="quarter" idx="16" hasCustomPrompt="1"/>
          </p:nvPr>
        </p:nvSpPr>
        <p:spPr>
          <a:xfrm>
            <a:off x="60655200" y="476250"/>
            <a:ext cx="5748337" cy="8523288"/>
          </a:xfrm>
        </p:spPr>
        <p:txBody>
          <a:bodyPr/>
          <a:lstStyle/>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5029200" y="2489471"/>
            <a:ext cx="12801600"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7C39DB03-A001-E246-BC49-C83172A0E851}"/>
              </a:ext>
            </a:extLst>
          </p:cNvPr>
          <p:cNvSpPr>
            <a:spLocks noGrp="1"/>
          </p:cNvSpPr>
          <p:nvPr>
            <p:ph type="body" sz="quarter" idx="14"/>
          </p:nvPr>
        </p:nvSpPr>
        <p:spPr>
          <a:xfrm>
            <a:off x="54771925" y="476250"/>
            <a:ext cx="5121275"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A8AD302-F87C-CE4D-98F1-2E8DFB43C5C0}"/>
              </a:ext>
            </a:extLst>
          </p:cNvPr>
          <p:cNvSpPr>
            <a:spLocks noGrp="1"/>
          </p:cNvSpPr>
          <p:nvPr>
            <p:ph type="body" sz="quarter" idx="15" hasCustomPrompt="1"/>
          </p:nvPr>
        </p:nvSpPr>
        <p:spPr>
          <a:xfrm>
            <a:off x="60045600" y="476250"/>
            <a:ext cx="5121275" cy="5949950"/>
          </a:xfrm>
        </p:spPr>
        <p:txBody>
          <a:bodyPr/>
          <a:lstStyle/>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DB3B5752-8D5B-9647-A47A-A4EE61ED5182}"/>
              </a:ext>
            </a:extLst>
          </p:cNvPr>
          <p:cNvSpPr>
            <a:spLocks noGrp="1"/>
          </p:cNvSpPr>
          <p:nvPr>
            <p:ph type="body" sz="quarter" idx="13"/>
          </p:nvPr>
        </p:nvSpPr>
        <p:spPr>
          <a:xfrm>
            <a:off x="55164663" y="1003300"/>
            <a:ext cx="2876550" cy="4144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11399C70-14DD-3748-81C0-E86C453AF1BE}"/>
              </a:ext>
            </a:extLst>
          </p:cNvPr>
          <p:cNvSpPr>
            <a:spLocks noGrp="1"/>
          </p:cNvSpPr>
          <p:nvPr>
            <p:ph type="body" sz="quarter" idx="14" hasCustomPrompt="1"/>
          </p:nvPr>
        </p:nvSpPr>
        <p:spPr>
          <a:xfrm>
            <a:off x="60045600" y="1003300"/>
            <a:ext cx="2876550" cy="4144963"/>
          </a:xfrm>
        </p:spPr>
        <p:txBody>
          <a:bodyPr/>
          <a:lstStyle/>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5010912" y="2489471"/>
            <a:ext cx="3675888" cy="6510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9144000" y="0"/>
            <a:ext cx="9144000" cy="10296525"/>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E397ED7E-97E6-EF45-87B0-87FFE4D77E13}"/>
              </a:ext>
            </a:extLst>
          </p:cNvPr>
          <p:cNvSpPr>
            <a:spLocks noGrp="1"/>
          </p:cNvSpPr>
          <p:nvPr>
            <p:ph type="body" sz="quarter" idx="16"/>
          </p:nvPr>
        </p:nvSpPr>
        <p:spPr>
          <a:xfrm>
            <a:off x="54956075" y="476250"/>
            <a:ext cx="5668963"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BD9BAEA1-9C66-754B-BDFD-B8EE7376A945}"/>
              </a:ext>
            </a:extLst>
          </p:cNvPr>
          <p:cNvSpPr>
            <a:spLocks noGrp="1"/>
          </p:cNvSpPr>
          <p:nvPr>
            <p:ph type="body" sz="quarter" idx="17" hasCustomPrompt="1"/>
          </p:nvPr>
        </p:nvSpPr>
        <p:spPr>
          <a:xfrm>
            <a:off x="61188600" y="476250"/>
            <a:ext cx="5668963" cy="5949950"/>
          </a:xfrm>
        </p:spPr>
        <p:txBody>
          <a:bodyPr/>
          <a:lstStyle/>
          <a:p>
            <a:pPr lvl="4"/>
            <a:r>
              <a:rPr lang="en-US" dirty="0"/>
              <a:t>Fifth level</a:t>
            </a:r>
          </a:p>
        </p:txBody>
      </p:sp>
    </p:spTree>
    <p:extLst>
      <p:ext uri="{BB962C8B-B14F-4D97-AF65-F5344CB8AC3E}">
        <p14:creationId xmlns:p14="http://schemas.microsoft.com/office/powerpoint/2010/main" val="10514272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a:t>Click to edit Master title style</a:t>
            </a:r>
          </a:p>
        </p:txBody>
      </p:sp>
      <p:sp>
        <p:nvSpPr>
          <p:cNvPr id="6" name="Text Placeholder 1"/>
          <p:cNvSpPr>
            <a:spLocks noGrp="1"/>
          </p:cNvSpPr>
          <p:nvPr>
            <p:ph type="body" sz="quarter" idx="12"/>
          </p:nvPr>
        </p:nvSpPr>
        <p:spPr>
          <a:xfrm>
            <a:off x="438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5010912" y="2489471"/>
            <a:ext cx="3675888" cy="6510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9546336" y="2434556"/>
            <a:ext cx="8284464" cy="6565369"/>
          </a:xfrm>
        </p:spPr>
        <p:txBody>
          <a:bodyPr/>
          <a:lstStyle>
            <a:lvl1pPr>
              <a:defRPr sz="4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9C115C7-39C3-184A-81AE-1303341AE432}"/>
              </a:ext>
            </a:extLst>
          </p:cNvPr>
          <p:cNvSpPr>
            <a:spLocks noGrp="1"/>
          </p:cNvSpPr>
          <p:nvPr>
            <p:ph type="body" sz="quarter" idx="15"/>
          </p:nvPr>
        </p:nvSpPr>
        <p:spPr>
          <a:xfrm>
            <a:off x="55138638" y="476250"/>
            <a:ext cx="5486400"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8B1D3049-AD43-6246-9FBB-5F5A17B9C907}"/>
              </a:ext>
            </a:extLst>
          </p:cNvPr>
          <p:cNvSpPr>
            <a:spLocks noGrp="1"/>
          </p:cNvSpPr>
          <p:nvPr>
            <p:ph type="body" sz="quarter" idx="16" hasCustomPrompt="1"/>
          </p:nvPr>
        </p:nvSpPr>
        <p:spPr>
          <a:xfrm>
            <a:off x="60655200" y="476250"/>
            <a:ext cx="5486400" cy="5949950"/>
          </a:xfrm>
        </p:spPr>
        <p:txBody>
          <a:bodyPr/>
          <a:lstStyle/>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438912" y="402709"/>
            <a:ext cx="3675888" cy="85972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5010914" y="402709"/>
            <a:ext cx="12819752" cy="8597217"/>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3BA6B6D1-6E57-5846-AC16-47EC731B96E4}"/>
              </a:ext>
            </a:extLst>
          </p:cNvPr>
          <p:cNvSpPr>
            <a:spLocks noGrp="1"/>
          </p:cNvSpPr>
          <p:nvPr>
            <p:ph type="body" sz="quarter" idx="14"/>
          </p:nvPr>
        </p:nvSpPr>
        <p:spPr>
          <a:xfrm>
            <a:off x="54681438" y="1309688"/>
            <a:ext cx="5576887" cy="6392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28BD9DEC-74DA-8A4E-BE19-36A2EB3A87E0}"/>
              </a:ext>
            </a:extLst>
          </p:cNvPr>
          <p:cNvSpPr>
            <a:spLocks noGrp="1"/>
          </p:cNvSpPr>
          <p:nvPr>
            <p:ph type="title"/>
          </p:nvPr>
        </p:nvSpPr>
        <p:spPr>
          <a:xfrm>
            <a:off x="54662832" y="8085511"/>
            <a:ext cx="8284464" cy="906979"/>
          </a:xfrm>
        </p:spPr>
        <p:txBody>
          <a:bodyPr/>
          <a:lstStyle/>
          <a:p>
            <a:r>
              <a:rPr lang="en-US"/>
              <a:t>Click to edit Master title style</a:t>
            </a:r>
          </a:p>
        </p:txBody>
      </p:sp>
      <p:sp>
        <p:nvSpPr>
          <p:cNvPr id="9" name="Text Placeholder 4">
            <a:extLst>
              <a:ext uri="{FF2B5EF4-FFF2-40B4-BE49-F238E27FC236}">
                <a16:creationId xmlns:a16="http://schemas.microsoft.com/office/drawing/2014/main" id="{65D26901-E686-C34C-8ACF-1DA1389A6D30}"/>
              </a:ext>
            </a:extLst>
          </p:cNvPr>
          <p:cNvSpPr>
            <a:spLocks noGrp="1"/>
          </p:cNvSpPr>
          <p:nvPr>
            <p:ph type="body" sz="quarter" idx="15" hasCustomPrompt="1"/>
          </p:nvPr>
        </p:nvSpPr>
        <p:spPr>
          <a:xfrm>
            <a:off x="61112400" y="1309688"/>
            <a:ext cx="5576887" cy="6392862"/>
          </a:xfrm>
        </p:spPr>
        <p:txBody>
          <a:bodyPr/>
          <a:lstStyle/>
          <a:p>
            <a:pPr lvl="4"/>
            <a:r>
              <a:rPr lang="en-US" dirty="0"/>
              <a:t>Fifth level</a:t>
            </a:r>
          </a:p>
        </p:txBody>
      </p:sp>
    </p:spTree>
    <p:extLst>
      <p:ext uri="{BB962C8B-B14F-4D97-AF65-F5344CB8AC3E}">
        <p14:creationId xmlns:p14="http://schemas.microsoft.com/office/powerpoint/2010/main" val="20735263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D55A87E0-731F-4643-9E29-1C287306335F}"/>
              </a:ext>
            </a:extLst>
          </p:cNvPr>
          <p:cNvSpPr>
            <a:spLocks noGrp="1"/>
          </p:cNvSpPr>
          <p:nvPr>
            <p:ph type="body" sz="quarter" idx="12"/>
          </p:nvPr>
        </p:nvSpPr>
        <p:spPr>
          <a:xfrm>
            <a:off x="54314725" y="476250"/>
            <a:ext cx="5303838"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9AEA7DCE-A45C-9344-9607-3E94CCAC08B4}"/>
              </a:ext>
            </a:extLst>
          </p:cNvPr>
          <p:cNvSpPr>
            <a:spLocks noGrp="1"/>
          </p:cNvSpPr>
          <p:nvPr>
            <p:ph type="title"/>
          </p:nvPr>
        </p:nvSpPr>
        <p:spPr>
          <a:xfrm>
            <a:off x="54479952" y="8546048"/>
            <a:ext cx="8284464" cy="906979"/>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31801A73-F3FC-7942-92D2-6DD6B4E0C6C7}"/>
              </a:ext>
            </a:extLst>
          </p:cNvPr>
          <p:cNvSpPr>
            <a:spLocks noGrp="1"/>
          </p:cNvSpPr>
          <p:nvPr>
            <p:ph type="body" sz="quarter" idx="13" hasCustomPrompt="1"/>
          </p:nvPr>
        </p:nvSpPr>
        <p:spPr>
          <a:xfrm>
            <a:off x="60579000" y="476250"/>
            <a:ext cx="5303838" cy="7226300"/>
          </a:xfrm>
        </p:spPr>
        <p:txBody>
          <a:bodyPr/>
          <a:lstStyle/>
          <a:p>
            <a:pPr lvl="4"/>
            <a:r>
              <a:rPr lang="en-US" dirty="0"/>
              <a:t>Fifth level</a:t>
            </a:r>
          </a:p>
        </p:txBody>
      </p:sp>
    </p:spTree>
    <p:extLst>
      <p:ext uri="{BB962C8B-B14F-4D97-AF65-F5344CB8AC3E}">
        <p14:creationId xmlns:p14="http://schemas.microsoft.com/office/powerpoint/2010/main" val="118483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um Text gradient">
    <p:bg>
      <p:bgPr>
        <a:gradFill>
          <a:gsLst>
            <a:gs pos="6000">
              <a:srgbClr val="0062FF"/>
            </a:gs>
            <a:gs pos="100000">
              <a:srgbClr val="7D80FF"/>
            </a:gs>
          </a:gsLst>
          <a:lin ang="0" scaled="0"/>
        </a:gra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5916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738E0E-930F-EE40-98C3-A71C5EB8610D}"/>
              </a:ext>
            </a:extLst>
          </p:cNvPr>
          <p:cNvSpPr>
            <a:spLocks noGrp="1"/>
          </p:cNvSpPr>
          <p:nvPr>
            <p:ph type="body" sz="quarter" idx="10"/>
          </p:nvPr>
        </p:nvSpPr>
        <p:spPr>
          <a:xfrm>
            <a:off x="54864000" y="476250"/>
            <a:ext cx="5394325" cy="722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6FD2EF91-1AB7-4D43-B31A-D2D3043470C7}"/>
              </a:ext>
            </a:extLst>
          </p:cNvPr>
          <p:cNvSpPr>
            <a:spLocks noGrp="1"/>
          </p:cNvSpPr>
          <p:nvPr>
            <p:ph type="title"/>
          </p:nvPr>
        </p:nvSpPr>
        <p:spPr>
          <a:xfrm>
            <a:off x="56052720" y="8534138"/>
            <a:ext cx="8284464" cy="1279787"/>
          </a:xfrm>
        </p:spPr>
        <p:txBody>
          <a:bodyPr/>
          <a:lstStyle/>
          <a:p>
            <a:r>
              <a:rPr lang="en-US"/>
              <a:t>Click to edit Master title style</a:t>
            </a:r>
          </a:p>
        </p:txBody>
      </p:sp>
      <p:sp>
        <p:nvSpPr>
          <p:cNvPr id="5" name="Text Placeholder 2">
            <a:extLst>
              <a:ext uri="{FF2B5EF4-FFF2-40B4-BE49-F238E27FC236}">
                <a16:creationId xmlns:a16="http://schemas.microsoft.com/office/drawing/2014/main" id="{1EB02DCF-3C97-E441-94A8-4CD07887814D}"/>
              </a:ext>
            </a:extLst>
          </p:cNvPr>
          <p:cNvSpPr>
            <a:spLocks noGrp="1"/>
          </p:cNvSpPr>
          <p:nvPr>
            <p:ph type="body" sz="quarter" idx="11" hasCustomPrompt="1"/>
          </p:nvPr>
        </p:nvSpPr>
        <p:spPr>
          <a:xfrm>
            <a:off x="61722000" y="476250"/>
            <a:ext cx="5394325" cy="7226300"/>
          </a:xfrm>
        </p:spPr>
        <p:txBody>
          <a:bodyPr/>
          <a:lstStyle/>
          <a:p>
            <a:pPr lvl="4"/>
            <a:r>
              <a:rPr lang="en-US" dirty="0"/>
              <a:t>Fifth level</a:t>
            </a:r>
          </a:p>
        </p:txBody>
      </p:sp>
    </p:spTree>
    <p:extLst>
      <p:ext uri="{BB962C8B-B14F-4D97-AF65-F5344CB8AC3E}">
        <p14:creationId xmlns:p14="http://schemas.microsoft.com/office/powerpoint/2010/main" val="1817623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420624" y="402709"/>
            <a:ext cx="8284464" cy="1610834"/>
          </a:xfrm>
        </p:spPr>
        <p:txBody>
          <a:bodyPr/>
          <a:lstStyle/>
          <a:p>
            <a:r>
              <a:rPr lang="en-US" dirty="0"/>
              <a:t>Click to edit Master title style</a:t>
            </a:r>
          </a:p>
        </p:txBody>
      </p:sp>
      <p:sp>
        <p:nvSpPr>
          <p:cNvPr id="8" name="Text Placeholder 1"/>
          <p:cNvSpPr>
            <a:spLocks noGrp="1"/>
          </p:cNvSpPr>
          <p:nvPr>
            <p:ph type="body" sz="quarter" idx="13"/>
          </p:nvPr>
        </p:nvSpPr>
        <p:spPr>
          <a:xfrm>
            <a:off x="438912" y="2526081"/>
            <a:ext cx="8247888" cy="2622182"/>
          </a:xfrm>
        </p:spPr>
        <p:txBody>
          <a:bodyPr/>
          <a:lstStyle>
            <a:lvl1pPr>
              <a:spcBef>
                <a:spcPts val="0"/>
              </a:spcBef>
              <a:defRPr sz="3000"/>
            </a:lvl1pPr>
            <a:lvl2pPr marL="0" indent="0">
              <a:spcBef>
                <a:spcPts val="0"/>
              </a:spcBef>
              <a:buNone/>
              <a:defRPr/>
            </a:lvl2pPr>
            <a:lvl3pPr marL="403230" indent="0">
              <a:buNone/>
              <a:defRPr/>
            </a:lvl3pPr>
            <a:lvl4pPr marL="869962" indent="0">
              <a:buNone/>
              <a:defRPr/>
            </a:lvl4pPr>
            <a:lvl5pPr marL="126366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438912" y="6425032"/>
            <a:ext cx="12819888" cy="2617605"/>
          </a:xfrm>
        </p:spPr>
        <p:txBody>
          <a:bodyPr anchor="b"/>
          <a:lstStyle>
            <a:lvl1pPr>
              <a:spcBef>
                <a:spcPts val="600"/>
              </a:spcBef>
              <a:defRPr sz="1200"/>
            </a:lvl1pPr>
            <a:lvl2pPr>
              <a:defRPr sz="1200"/>
            </a:lvl2pPr>
            <a:lvl3pPr>
              <a:defRPr sz="1200"/>
            </a:lvl3pPr>
            <a:lvl4pPr>
              <a:defRPr sz="1200"/>
            </a:lvl4pPr>
            <a:lvl5pPr>
              <a:defRPr sz="12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3647-1C44-7748-AD72-40BAE45763B8}"/>
              </a:ext>
            </a:extLst>
          </p:cNvPr>
          <p:cNvSpPr>
            <a:spLocks noGrp="1"/>
          </p:cNvSpPr>
          <p:nvPr>
            <p:ph type="body" sz="quarter" idx="15"/>
          </p:nvPr>
        </p:nvSpPr>
        <p:spPr>
          <a:xfrm>
            <a:off x="54314725" y="476250"/>
            <a:ext cx="6675438" cy="594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2590CAA-718E-2A47-9FC6-D8B518C381B9}"/>
              </a:ext>
            </a:extLst>
          </p:cNvPr>
          <p:cNvSpPr>
            <a:spLocks noGrp="1"/>
          </p:cNvSpPr>
          <p:nvPr>
            <p:ph type="body" sz="quarter" idx="16" hasCustomPrompt="1"/>
          </p:nvPr>
        </p:nvSpPr>
        <p:spPr>
          <a:xfrm>
            <a:off x="61188600" y="476250"/>
            <a:ext cx="6675438" cy="5949950"/>
          </a:xfrm>
        </p:spPr>
        <p:txBody>
          <a:bodyPr/>
          <a:lstStyle/>
          <a:p>
            <a:pPr lvl="4"/>
            <a:r>
              <a:rPr lang="en-US" dirty="0"/>
              <a:t>Fifth level</a:t>
            </a:r>
          </a:p>
        </p:txBody>
      </p:sp>
    </p:spTree>
    <p:extLst>
      <p:ext uri="{BB962C8B-B14F-4D97-AF65-F5344CB8AC3E}">
        <p14:creationId xmlns:p14="http://schemas.microsoft.com/office/powerpoint/2010/main" val="9775826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46392" y="4630051"/>
            <a:ext cx="2595216" cy="1036423"/>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C99C9DE-00EC-9F4B-8F9A-A016B0890780}"/>
              </a:ext>
            </a:extLst>
          </p:cNvPr>
          <p:cNvSpPr>
            <a:spLocks noGrp="1"/>
          </p:cNvSpPr>
          <p:nvPr>
            <p:ph type="body" sz="quarter" idx="12"/>
          </p:nvPr>
        </p:nvSpPr>
        <p:spPr>
          <a:xfrm>
            <a:off x="54306788" y="1309688"/>
            <a:ext cx="4414837" cy="511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216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489552"/>
            <a:ext cx="8229602" cy="8885370"/>
          </a:xfrm>
        </p:spPr>
        <p:txBody>
          <a:bodyPr/>
          <a:lstStyle>
            <a:lvl1pPr>
              <a:lnSpc>
                <a:spcPct val="90000"/>
              </a:lnSpc>
              <a:defRPr sz="48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080276" y="8559738"/>
            <a:ext cx="5213556" cy="2027716"/>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4355928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457200" y="402708"/>
            <a:ext cx="8229600" cy="8995826"/>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636331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71303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57200" y="2249981"/>
            <a:ext cx="8229600" cy="7175534"/>
          </a:xfrm>
        </p:spPr>
        <p:txBody>
          <a:bodyPr/>
          <a:lstStyle>
            <a:lvl1pPr marL="0" indent="0">
              <a:spcBef>
                <a:spcPts val="0"/>
              </a:spcBef>
              <a:tabLst>
                <a:tab pos="7880350" algn="dec"/>
              </a:tabLst>
              <a:defRPr/>
            </a:lvl1pPr>
            <a:lvl2pPr marL="346076" indent="-346076">
              <a:spcBef>
                <a:spcPts val="0"/>
              </a:spcBef>
              <a:tabLst/>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0"/>
              </a:spcBef>
              <a:spcAft>
                <a:spcPts val="0"/>
              </a:spcAft>
              <a:buClrTx/>
              <a:buSzTx/>
              <a:buFont typeface="Arial"/>
              <a:buNone/>
              <a:tabLst>
                <a:tab pos="8046720" algn="r"/>
              </a:tabLst>
              <a:defRPr/>
            </a:pPr>
            <a:r>
              <a:rPr lang="en-US"/>
              <a:t>Fifth level</a:t>
            </a:r>
            <a:endParaRPr lang="en-US" dirty="0"/>
          </a:p>
        </p:txBody>
      </p:sp>
      <p:sp>
        <p:nvSpPr>
          <p:cNvPr id="7" name="Text Placeholder 6"/>
          <p:cNvSpPr>
            <a:spLocks noGrp="1"/>
          </p:cNvSpPr>
          <p:nvPr>
            <p:ph type="body" sz="quarter" idx="13"/>
          </p:nvPr>
        </p:nvSpPr>
        <p:spPr>
          <a:xfrm>
            <a:off x="9601200" y="2249981"/>
            <a:ext cx="8229600" cy="7175534"/>
          </a:xfrm>
        </p:spPr>
        <p:txBody>
          <a:bodyPr/>
          <a:lstStyle>
            <a:lvl1pPr marL="0" indent="0">
              <a:spcBef>
                <a:spcPts val="0"/>
              </a:spcBef>
              <a:tabLst>
                <a:tab pos="788035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Click to edit Master text styles</a:t>
            </a:r>
          </a:p>
          <a:p>
            <a:pPr marL="0" marR="0" lvl="1"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Second level</a:t>
            </a:r>
          </a:p>
          <a:p>
            <a:pPr marL="0" marR="0" lvl="2"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Third level</a:t>
            </a:r>
          </a:p>
          <a:p>
            <a:pPr marL="0" marR="0" lvl="3"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Fourth level</a:t>
            </a:r>
          </a:p>
          <a:p>
            <a:pPr marL="0" marR="0" lvl="4" indent="0" algn="l" defTabSz="914400" rtl="0" eaLnBrk="1" fontAlgn="auto" latinLnBrk="0" hangingPunct="1">
              <a:lnSpc>
                <a:spcPct val="100000"/>
              </a:lnSpc>
              <a:spcBef>
                <a:spcPts val="2200"/>
              </a:spcBef>
              <a:spcAft>
                <a:spcPts val="0"/>
              </a:spcAft>
              <a:buClrTx/>
              <a:buSzTx/>
              <a:buFont typeface="Arial"/>
              <a:buNone/>
              <a:tabLst>
                <a:tab pos="804672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03291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564243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457200" y="421014"/>
            <a:ext cx="8229600" cy="2009473"/>
          </a:xfrm>
        </p:spPr>
        <p:txBody>
          <a:bodyPr/>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88752" y="2033247"/>
            <a:ext cx="8229600" cy="6223677"/>
          </a:xfrm>
        </p:spPr>
        <p:txBody>
          <a:bodyPr/>
          <a:lstStyle>
            <a:lvl1pPr>
              <a:lnSpc>
                <a:spcPct val="90000"/>
              </a:lnSpc>
              <a:spcBef>
                <a:spcPts val="0"/>
              </a:spcBef>
              <a:defRPr sz="192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9144000" y="0"/>
            <a:ext cx="9144000" cy="10296525"/>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4111233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12816" y="169560"/>
            <a:ext cx="17373600" cy="8955434"/>
          </a:xfrm>
        </p:spPr>
        <p:txBody>
          <a:bodyPr/>
          <a:lstStyle>
            <a:lvl1pPr>
              <a:lnSpc>
                <a:spcPct val="90000"/>
              </a:lnSpc>
              <a:defRPr sz="192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2581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9"/>
            <a:ext cx="10374924" cy="9049982"/>
          </a:xfrm>
        </p:spPr>
        <p:txBody>
          <a:bodyPr/>
          <a:lstStyle>
            <a:lvl1pPr marL="234950" indent="-23495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840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edium Text">
    <p:bg>
      <p:bgPr>
        <a:solidFill>
          <a:srgbClr val="3D3D3D"/>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93192" y="2459736"/>
            <a:ext cx="13780008" cy="3959352"/>
          </a:xfrm>
        </p:spPr>
        <p:txBody>
          <a:bodyPr/>
          <a:lstStyle/>
          <a:p>
            <a:r>
              <a:rPr lang="en-US" dirty="0"/>
              <a:t>Change this type size to 96 </a:t>
            </a:r>
            <a:br>
              <a:rPr lang="en-US" dirty="0"/>
            </a:br>
            <a:r>
              <a:rPr lang="en-US" dirty="0"/>
              <a:t>before typing your headline</a:t>
            </a:r>
          </a:p>
        </p:txBody>
      </p:sp>
      <p:sp>
        <p:nvSpPr>
          <p:cNvPr id="8" name="Text Placeholder 1"/>
          <p:cNvSpPr>
            <a:spLocks noGrp="1"/>
          </p:cNvSpPr>
          <p:nvPr>
            <p:ph type="body" sz="quarter" idx="13" hasCustomPrompt="1"/>
          </p:nvPr>
        </p:nvSpPr>
        <p:spPr>
          <a:xfrm>
            <a:off x="438912" y="402336"/>
            <a:ext cx="3675887" cy="905256"/>
          </a:xfrm>
        </p:spPr>
        <p:txBody>
          <a:bodyPr/>
          <a:lstStyle/>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90090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8229600" cy="866411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988467"/>
            <a:ext cx="8229600" cy="8407237"/>
          </a:xfrm>
        </p:spPr>
        <p:txBody>
          <a:bodyPr/>
          <a:lstStyle>
            <a:lvl1pPr>
              <a:spcBef>
                <a:spcPts val="2200"/>
              </a:spcBef>
              <a:spcAft>
                <a:spcPts val="0"/>
              </a:spcAft>
              <a:defRPr/>
            </a:lvl1pPr>
            <a:lvl2pPr>
              <a:spcBef>
                <a:spcPts val="2200"/>
              </a:spcBef>
              <a:defRPr/>
            </a:lvl2pPr>
            <a:lvl3pPr>
              <a:spcBef>
                <a:spcPts val="2200"/>
              </a:spcBef>
              <a:defRPr/>
            </a:lvl3pPr>
            <a:lvl4pPr>
              <a:spcBef>
                <a:spcPts val="2200"/>
              </a:spcBef>
              <a:defRPr/>
            </a:lvl4pPr>
            <a:lvl5pPr>
              <a:spcBef>
                <a:spcPts val="2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1498"/>
            <a:ext cx="8229600" cy="600630"/>
          </a:xfrm>
        </p:spPr>
        <p:txBody>
          <a:bodyPr/>
          <a:lstStyle>
            <a:lvl1pPr>
              <a:defRPr sz="22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6025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92049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457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9601200" y="2251508"/>
            <a:ext cx="8229600" cy="7178330"/>
          </a:xfrm>
        </p:spPr>
        <p:txBody>
          <a:bodyPr/>
          <a:lstStyle>
            <a:lvl1pPr>
              <a:spcBef>
                <a:spcPts val="0"/>
              </a:spcBef>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46191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5"/>
            <a:ext cx="8229600" cy="718596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6"/>
            <a:ext cx="8229600" cy="7185958"/>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0427933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457200" y="402708"/>
            <a:ext cx="8229600" cy="100524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457200" y="1992881"/>
            <a:ext cx="8229600" cy="7382043"/>
          </a:xfrm>
        </p:spPr>
        <p:txBody>
          <a:bodyPr/>
          <a:lstStyle>
            <a:lvl1pPr>
              <a:defRPr sz="4800"/>
            </a:lvl1pPr>
          </a:lstStyle>
          <a:p>
            <a:pPr lvl="0"/>
            <a:r>
              <a:rPr lang="en-US"/>
              <a:t>Click to edit Master text styles</a:t>
            </a:r>
          </a:p>
        </p:txBody>
      </p:sp>
      <p:sp>
        <p:nvSpPr>
          <p:cNvPr id="8" name="Content Placeholder 7"/>
          <p:cNvSpPr>
            <a:spLocks noGrp="1"/>
          </p:cNvSpPr>
          <p:nvPr>
            <p:ph sz="quarter" idx="13"/>
          </p:nvPr>
        </p:nvSpPr>
        <p:spPr>
          <a:xfrm>
            <a:off x="9601200" y="2235365"/>
            <a:ext cx="8229600" cy="7139559"/>
          </a:xfrm>
        </p:spPr>
        <p:txBody>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6790555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823722"/>
            <a:ext cx="12801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88964"/>
            <a:ext cx="3657600" cy="7185958"/>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14173200" y="2188964"/>
            <a:ext cx="3657600" cy="7185958"/>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1747199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823722"/>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7" name="Text Placeholder 6"/>
          <p:cNvSpPr>
            <a:spLocks noGrp="1"/>
          </p:cNvSpPr>
          <p:nvPr>
            <p:ph type="body" sz="quarter" idx="14"/>
          </p:nvPr>
        </p:nvSpPr>
        <p:spPr>
          <a:xfrm>
            <a:off x="457200" y="2196593"/>
            <a:ext cx="8229600" cy="7178330"/>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45138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128134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457200" y="2196591"/>
            <a:ext cx="3657600" cy="7178330"/>
          </a:xfrm>
        </p:spPr>
        <p:txBody>
          <a:bodyPr/>
          <a:lstStyle>
            <a:lvl1pPr>
              <a:spcBef>
                <a:spcPts val="2200"/>
              </a:spcBef>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5029200" y="2196591"/>
            <a:ext cx="3657600" cy="7178330"/>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182394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10" name="Text Placeholder 9"/>
          <p:cNvSpPr>
            <a:spLocks noGrp="1"/>
          </p:cNvSpPr>
          <p:nvPr>
            <p:ph type="body" sz="quarter" idx="16"/>
          </p:nvPr>
        </p:nvSpPr>
        <p:spPr>
          <a:xfrm>
            <a:off x="14173200" y="2196593"/>
            <a:ext cx="3657600" cy="7009374"/>
          </a:xfrm>
        </p:spPr>
        <p:txBody>
          <a:bodyPr/>
          <a:lstStyle>
            <a:lvl1pPr>
              <a:defRPr sz="3200"/>
            </a:lvl1pPr>
            <a:lvl2pPr marL="0" indent="0">
              <a:spcBef>
                <a:spcPts val="2200"/>
              </a:spcBef>
              <a:buFontTx/>
              <a:buNone/>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38962896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9144000" y="0"/>
            <a:ext cx="9144000" cy="10296525"/>
          </a:xfrm>
          <a:prstGeom prst="rect">
            <a:avLst/>
          </a:prstGeom>
          <a:solidFill>
            <a:schemeClr val="tx1"/>
          </a:solidFill>
        </p:spPr>
        <p:txBody>
          <a:bodyPr wrap="square" lIns="0" tIns="0" rIns="0" bIns="0" rtlCol="0" anchor="ctr">
            <a:noAutofit/>
          </a:bodyPr>
          <a:lstStyle/>
          <a:p>
            <a:pPr algn="ctr"/>
            <a:endParaRPr lang="en-US" sz="2400" err="1">
              <a:solidFill>
                <a:srgbClr val="FFFFFF"/>
              </a:solidFill>
              <a:latin typeface="Arial"/>
              <a:cs typeface="Arial"/>
            </a:endParaRPr>
          </a:p>
        </p:txBody>
      </p:sp>
      <p:sp>
        <p:nvSpPr>
          <p:cNvPr id="2" name="Title 1"/>
          <p:cNvSpPr>
            <a:spLocks noGrp="1"/>
          </p:cNvSpPr>
          <p:nvPr>
            <p:ph type="title"/>
          </p:nvPr>
        </p:nvSpPr>
        <p:spPr>
          <a:xfrm>
            <a:off x="457200" y="2068457"/>
            <a:ext cx="8229600" cy="71389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9601200" y="2251508"/>
            <a:ext cx="8229600" cy="7009374"/>
          </a:xfrm>
        </p:spPr>
        <p:txBody>
          <a:bodyPr/>
          <a:lstStyle>
            <a:lvl1pPr>
              <a:defRPr>
                <a:solidFill>
                  <a:schemeClr val="bg2"/>
                </a:solidFill>
              </a:defRPr>
            </a:lvl1pPr>
            <a:lvl2pPr marL="0" indent="0">
              <a:spcBef>
                <a:spcPts val="2200"/>
              </a:spcBef>
              <a:buFontTx/>
              <a:buNone/>
              <a:defRPr sz="2200">
                <a:solidFill>
                  <a:schemeClr val="bg2"/>
                </a:solidFill>
              </a:defRPr>
            </a:lvl2pPr>
            <a:lvl3pPr>
              <a:defRPr sz="2200">
                <a:solidFill>
                  <a:schemeClr val="bg2"/>
                </a:solidFill>
              </a:defRPr>
            </a:lvl3pPr>
            <a:lvl4pPr>
              <a:defRPr sz="2200">
                <a:solidFill>
                  <a:schemeClr val="bg2"/>
                </a:solidFill>
              </a:defRPr>
            </a:lvl4pPr>
            <a:lvl5pPr>
              <a:defRPr sz="2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457200" y="402709"/>
            <a:ext cx="8229600" cy="600630"/>
          </a:xfrm>
        </p:spPr>
        <p:txBody>
          <a:bodyPr/>
          <a:lstStyle>
            <a:lvl1pPr>
              <a:defRPr sz="22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73134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9144000" y="0"/>
            <a:ext cx="9144000" cy="10296525"/>
          </a:xfrm>
        </p:spPr>
        <p:txBody>
          <a:bodyPr/>
          <a:lstStyle/>
          <a:p>
            <a:r>
              <a:rPr lang="en-US"/>
              <a:t>Click icon to add picture</a:t>
            </a:r>
          </a:p>
        </p:txBody>
      </p:sp>
      <p:sp>
        <p:nvSpPr>
          <p:cNvPr id="2" name="Title 1"/>
          <p:cNvSpPr>
            <a:spLocks noGrp="1"/>
          </p:cNvSpPr>
          <p:nvPr>
            <p:ph type="title"/>
          </p:nvPr>
        </p:nvSpPr>
        <p:spPr>
          <a:xfrm>
            <a:off x="457200" y="402709"/>
            <a:ext cx="8229600" cy="881395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879177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8" Type="http://schemas.openxmlformats.org/officeDocument/2006/relationships/slideLayout" Target="../slideLayouts/slideLayout17.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5.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bg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bg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965" r:id="rId2"/>
    <p:sldLayoutId id="2147483860" r:id="rId3"/>
    <p:sldLayoutId id="2147483966" r:id="rId4"/>
    <p:sldLayoutId id="2147483864" r:id="rId5"/>
    <p:sldLayoutId id="2147483969" r:id="rId6"/>
    <p:sldLayoutId id="2147483867" r:id="rId7"/>
    <p:sldLayoutId id="2147483968" r:id="rId8"/>
    <p:sldLayoutId id="2147483970" r:id="rId9"/>
  </p:sldLayoutIdLst>
  <p:hf hdr="0" dt="0"/>
  <p:txStyles>
    <p:titleStyle>
      <a:lvl1pPr algn="l" rtl="0" eaLnBrk="1" fontAlgn="base" hangingPunct="1">
        <a:lnSpc>
          <a:spcPct val="90000"/>
        </a:lnSpc>
        <a:spcBef>
          <a:spcPct val="0"/>
        </a:spcBef>
        <a:spcAft>
          <a:spcPct val="0"/>
        </a:spcAft>
        <a:defRPr sz="4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bg1"/>
        </a:buClr>
        <a:buFontTx/>
        <a:buNone/>
        <a:tabLst/>
        <a:defRPr sz="2800" b="0" i="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19"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961" r:id="rId7"/>
    <p:sldLayoutId id="2147483898" r:id="rId8"/>
    <p:sldLayoutId id="2147483976" r:id="rId9"/>
    <p:sldLayoutId id="2147483899" r:id="rId10"/>
    <p:sldLayoutId id="2147483900" r:id="rId11"/>
    <p:sldLayoutId id="2147483972" r:id="rId12"/>
    <p:sldLayoutId id="2147483901" r:id="rId13"/>
    <p:sldLayoutId id="2147483902" r:id="rId14"/>
    <p:sldLayoutId id="2147483903" r:id="rId15"/>
    <p:sldLayoutId id="2147483904" r:id="rId16"/>
    <p:sldLayoutId id="2147483960" r:id="rId17"/>
    <p:sldLayoutId id="2147483971" r:id="rId18"/>
    <p:sldLayoutId id="2147483905" r:id="rId19"/>
    <p:sldLayoutId id="2147483962" r:id="rId20"/>
    <p:sldLayoutId id="2147483963" r:id="rId21"/>
    <p:sldLayoutId id="2147483977" r:id="rId22"/>
    <p:sldLayoutId id="2147483964" r:id="rId23"/>
    <p:sldLayoutId id="2147483906" r:id="rId24"/>
    <p:sldLayoutId id="2147483973" r:id="rId25"/>
    <p:sldLayoutId id="2147483907" r:id="rId26"/>
    <p:sldLayoutId id="2147483908" r:id="rId27"/>
    <p:sldLayoutId id="2147483909" r:id="rId28"/>
    <p:sldLayoutId id="2147483912" r:id="rId29"/>
    <p:sldLayoutId id="2147483913" r:id="rId30"/>
    <p:sldLayoutId id="2147483915" r:id="rId31"/>
    <p:sldLayoutId id="2147483916" r:id="rId32"/>
    <p:sldLayoutId id="2147483917" r:id="rId33"/>
    <p:sldLayoutId id="2147483974" r:id="rId34"/>
    <p:sldLayoutId id="2147483975" r:id="rId35"/>
    <p:sldLayoutId id="2147483918" r:id="rId36"/>
    <p:sldLayoutId id="2147483919" r:id="rId37"/>
    <p:sldLayoutId id="2147483920" r:id="rId38"/>
    <p:sldLayoutId id="2147483921" r:id="rId39"/>
    <p:sldLayoutId id="2147483922" r:id="rId40"/>
    <p:sldLayoutId id="2147483923" r:id="rId41"/>
    <p:sldLayoutId id="2147484113" r:id="rId42"/>
    <p:sldLayoutId id="2147484114" r:id="rId43"/>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457333" y="9584667"/>
            <a:ext cx="8229470" cy="333683"/>
          </a:xfrm>
          <a:prstGeom prst="rect">
            <a:avLst/>
          </a:prstGeom>
        </p:spPr>
        <p:txBody>
          <a:bodyPr vert="horz" lIns="0" tIns="0" rIns="0" bIns="0" rtlCol="0" anchor="ctr"/>
          <a:lstStyle>
            <a:lvl1pPr marL="0" marR="0" indent="0" algn="l" defTabSz="1371984" rtl="0" eaLnBrk="1" fontAlgn="auto" latinLnBrk="0" hangingPunct="1">
              <a:lnSpc>
                <a:spcPct val="100000"/>
              </a:lnSpc>
              <a:spcBef>
                <a:spcPts val="0"/>
              </a:spcBef>
              <a:spcAft>
                <a:spcPts val="0"/>
              </a:spcAft>
              <a:buClrTx/>
              <a:buSzTx/>
              <a:buFontTx/>
              <a:buNone/>
              <a:tabLst/>
              <a:defRPr sz="1200"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14173202" y="9584667"/>
            <a:ext cx="3657464" cy="333683"/>
          </a:xfrm>
          <a:prstGeom prst="rect">
            <a:avLst/>
          </a:prstGeom>
        </p:spPr>
        <p:txBody>
          <a:bodyPr vert="horz" lIns="0" tIns="0" rIns="0" bIns="0" rtlCol="0" anchor="ctr"/>
          <a:lstStyle>
            <a:lvl1pPr algn="r">
              <a:defRPr sz="1200"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219460" y="-221185"/>
            <a:ext cx="18728440"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Rectangle 1">
            <a:extLst>
              <a:ext uri="{FF2B5EF4-FFF2-40B4-BE49-F238E27FC236}">
                <a16:creationId xmlns:a16="http://schemas.microsoft.com/office/drawing/2014/main" id="{8B06A21F-6A1B-5D41-82EF-84B278E58DEE}"/>
              </a:ext>
            </a:extLst>
          </p:cNvPr>
          <p:cNvSpPr/>
          <p:nvPr userDrawn="1"/>
        </p:nvSpPr>
        <p:spPr bwMode="auto">
          <a:xfrm>
            <a:off x="53035200" y="-855980"/>
            <a:ext cx="17190720" cy="1200848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67"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5" r:id="rId20"/>
    <p:sldLayoutId id="2147483946"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hf hdr="0" dt="0"/>
  <p:txStyles>
    <p:titleStyle>
      <a:lvl1pPr algn="l" rtl="0" eaLnBrk="1" fontAlgn="base" hangingPunct="1">
        <a:lnSpc>
          <a:spcPct val="90000"/>
        </a:lnSpc>
        <a:spcBef>
          <a:spcPct val="0"/>
        </a:spcBef>
        <a:spcAft>
          <a:spcPct val="0"/>
        </a:spcAft>
        <a:defRPr sz="4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p:titleStyle>
    <p:bodyStyle>
      <a:lvl1pPr marL="0" indent="0" algn="l" rtl="0" eaLnBrk="1" fontAlgn="base" hangingPunct="1">
        <a:lnSpc>
          <a:spcPct val="100000"/>
        </a:lnSpc>
        <a:spcBef>
          <a:spcPts val="2200"/>
        </a:spcBef>
        <a:spcAft>
          <a:spcPct val="0"/>
        </a:spcAft>
        <a:buClr>
          <a:schemeClr val="tx1"/>
        </a:buClr>
        <a:buSzPct val="90000"/>
        <a:buFont typeface="Wingdings" pitchFamily="2" charset="2"/>
        <a:buNone/>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tx1"/>
        </a:buClr>
        <a:buSzPct val="100000"/>
        <a:buFont typeface="Arial" panose="020B0604020202020204" pitchFamily="34" charset="0"/>
        <a:buChar char="•"/>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tx1"/>
        </a:buClr>
        <a:buSzPct val="100000"/>
        <a:buFont typeface=".AppleSystemUIFont" charset="-120"/>
        <a:buChar char="–"/>
        <a:tabLst/>
        <a:defRPr sz="2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2200"/>
        </a:spcBef>
        <a:spcAft>
          <a:spcPct val="0"/>
        </a:spcAft>
        <a:buClr>
          <a:schemeClr val="tx1"/>
        </a:buClr>
        <a:buFontTx/>
        <a:buNone/>
        <a:tabLst/>
        <a:defRPr sz="2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50278" rtl="0" eaLnBrk="1" latinLnBrk="0" hangingPunct="1">
        <a:defRPr sz="2856" kern="1200">
          <a:solidFill>
            <a:schemeClr val="tx1"/>
          </a:solidFill>
          <a:latin typeface="+mn-lt"/>
          <a:ea typeface="+mn-ea"/>
          <a:cs typeface="+mn-cs"/>
        </a:defRPr>
      </a:lvl1pPr>
      <a:lvl2pPr marL="725136" algn="l" defTabSz="1450278" rtl="0" eaLnBrk="1" latinLnBrk="0" hangingPunct="1">
        <a:defRPr sz="2856" kern="1200">
          <a:solidFill>
            <a:schemeClr val="tx1"/>
          </a:solidFill>
          <a:latin typeface="+mn-lt"/>
          <a:ea typeface="+mn-ea"/>
          <a:cs typeface="+mn-cs"/>
        </a:defRPr>
      </a:lvl2pPr>
      <a:lvl3pPr marL="1450278" algn="l" defTabSz="1450278" rtl="0" eaLnBrk="1" latinLnBrk="0" hangingPunct="1">
        <a:defRPr sz="2856" kern="1200">
          <a:solidFill>
            <a:schemeClr val="tx1"/>
          </a:solidFill>
          <a:latin typeface="+mn-lt"/>
          <a:ea typeface="+mn-ea"/>
          <a:cs typeface="+mn-cs"/>
        </a:defRPr>
      </a:lvl3pPr>
      <a:lvl4pPr marL="2175414" algn="l" defTabSz="1450278" rtl="0" eaLnBrk="1" latinLnBrk="0" hangingPunct="1">
        <a:defRPr sz="2856" kern="1200">
          <a:solidFill>
            <a:schemeClr val="tx1"/>
          </a:solidFill>
          <a:latin typeface="+mn-lt"/>
          <a:ea typeface="+mn-ea"/>
          <a:cs typeface="+mn-cs"/>
        </a:defRPr>
      </a:lvl4pPr>
      <a:lvl5pPr marL="2900552" algn="l" defTabSz="1450278" rtl="0" eaLnBrk="1" latinLnBrk="0" hangingPunct="1">
        <a:defRPr sz="2856" kern="1200">
          <a:solidFill>
            <a:schemeClr val="tx1"/>
          </a:solidFill>
          <a:latin typeface="+mn-lt"/>
          <a:ea typeface="+mn-ea"/>
          <a:cs typeface="+mn-cs"/>
        </a:defRPr>
      </a:lvl5pPr>
      <a:lvl6pPr marL="3625692" algn="l" defTabSz="1450278" rtl="0" eaLnBrk="1" latinLnBrk="0" hangingPunct="1">
        <a:defRPr sz="2856" kern="1200">
          <a:solidFill>
            <a:schemeClr val="tx1"/>
          </a:solidFill>
          <a:latin typeface="+mn-lt"/>
          <a:ea typeface="+mn-ea"/>
          <a:cs typeface="+mn-cs"/>
        </a:defRPr>
      </a:lvl6pPr>
      <a:lvl7pPr marL="4350828" algn="l" defTabSz="1450278" rtl="0" eaLnBrk="1" latinLnBrk="0" hangingPunct="1">
        <a:defRPr sz="2856" kern="1200">
          <a:solidFill>
            <a:schemeClr val="tx1"/>
          </a:solidFill>
          <a:latin typeface="+mn-lt"/>
          <a:ea typeface="+mn-ea"/>
          <a:cs typeface="+mn-cs"/>
        </a:defRPr>
      </a:lvl7pPr>
      <a:lvl8pPr marL="5075966" algn="l" defTabSz="1450278" rtl="0" eaLnBrk="1" latinLnBrk="0" hangingPunct="1">
        <a:defRPr sz="2856" kern="1200">
          <a:solidFill>
            <a:schemeClr val="tx1"/>
          </a:solidFill>
          <a:latin typeface="+mn-lt"/>
          <a:ea typeface="+mn-ea"/>
          <a:cs typeface="+mn-cs"/>
        </a:defRPr>
      </a:lvl8pPr>
      <a:lvl9pPr marL="5801104" algn="l" defTabSz="1450278"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288" userDrawn="1">
          <p15:clr>
            <a:srgbClr val="F26B43"/>
          </p15:clr>
        </p15:guide>
        <p15:guide id="3" pos="11232" userDrawn="1">
          <p15:clr>
            <a:srgbClr val="F26B43"/>
          </p15:clr>
        </p15:guide>
        <p15:guide id="4" orient="horz" pos="5669" userDrawn="1">
          <p15:clr>
            <a:srgbClr val="F26B43"/>
          </p15:clr>
        </p15:guide>
        <p15:guide id="5" orient="horz" pos="6182" userDrawn="1">
          <p15:clr>
            <a:srgbClr val="F26B43"/>
          </p15:clr>
        </p15:guide>
        <p15:guide id="6" pos="5760" userDrawn="1">
          <p15:clr>
            <a:srgbClr val="F26B43"/>
          </p15:clr>
        </p15:guide>
        <p15:guide id="7" pos="5472" userDrawn="1">
          <p15:clr>
            <a:srgbClr val="F26B43"/>
          </p15:clr>
        </p15:guide>
        <p15:guide id="8" pos="2880" userDrawn="1">
          <p15:clr>
            <a:srgbClr val="F26B43"/>
          </p15:clr>
        </p15:guide>
        <p15:guide id="9" pos="6048" userDrawn="1">
          <p15:clr>
            <a:srgbClr val="F26B43"/>
          </p15:clr>
        </p15:guide>
        <p15:guide id="10" pos="2592" userDrawn="1">
          <p15:clr>
            <a:srgbClr val="F26B43"/>
          </p15:clr>
        </p15:guide>
        <p15:guide id="11" pos="3168" userDrawn="1">
          <p15:clr>
            <a:srgbClr val="F26B43"/>
          </p15:clr>
        </p15:guide>
        <p15:guide id="12" pos="8640" userDrawn="1">
          <p15:clr>
            <a:srgbClr val="F26B43"/>
          </p15:clr>
        </p15:guide>
        <p15:guide id="13" pos="8352" userDrawn="1">
          <p15:clr>
            <a:srgbClr val="F26B43"/>
          </p15:clr>
        </p15:guide>
        <p15:guide id="14" pos="8928" userDrawn="1">
          <p15:clr>
            <a:srgbClr val="F26B43"/>
          </p15:clr>
        </p15:guide>
        <p15:guide id="15" orient="horz" pos="825" userDrawn="1">
          <p15:clr>
            <a:srgbClr val="F26B43"/>
          </p15:clr>
        </p15:guide>
        <p15:guide id="17" orient="horz" pos="1626" userDrawn="1">
          <p15:clr>
            <a:srgbClr val="F26B43"/>
          </p15:clr>
        </p15:guide>
        <p15:guide id="18" orient="horz" pos="3243" userDrawn="1">
          <p15:clr>
            <a:srgbClr val="F26B43"/>
          </p15:clr>
        </p15:guide>
        <p15:guide id="19" orient="horz" pos="2434" userDrawn="1">
          <p15:clr>
            <a:srgbClr val="F26B43"/>
          </p15:clr>
        </p15:guide>
        <p15:guide id="20" orient="horz" pos="4048" userDrawn="1">
          <p15:clr>
            <a:srgbClr val="F26B43"/>
          </p15:clr>
        </p15:guide>
        <p15:guide id="21" orient="horz" pos="48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09"/>
            <a:ext cx="8229600" cy="8990519"/>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9601200" y="384404"/>
            <a:ext cx="8229600" cy="90088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Arial" charset="0"/>
                <a:cs typeface="Arial" charset="0"/>
              </a:defRPr>
            </a:lvl1pPr>
          </a:lstStyle>
          <a:p>
            <a:r>
              <a:rPr lang="en-US" dirty="0"/>
              <a:t>IBM Cloud and Cognitive Software Fast Start 2020  | © 2020 IBM Corporation | IBM and Business Partner Confidential</a:t>
            </a:r>
          </a:p>
        </p:txBody>
      </p:sp>
    </p:spTree>
    <p:extLst>
      <p:ext uri="{BB962C8B-B14F-4D97-AF65-F5344CB8AC3E}">
        <p14:creationId xmlns:p14="http://schemas.microsoft.com/office/powerpoint/2010/main" val="2789380164"/>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4017" r:id="rId28"/>
    <p:sldLayoutId id="2147484018" r:id="rId29"/>
    <p:sldLayoutId id="2147484019" r:id="rId30"/>
    <p:sldLayoutId id="2147484020" r:id="rId31"/>
    <p:sldLayoutId id="2147484021" r:id="rId32"/>
    <p:sldLayoutId id="2147484022" r:id="rId33"/>
    <p:sldLayoutId id="2147484023" r:id="rId34"/>
    <p:sldLayoutId id="2147484024" r:id="rId35"/>
  </p:sldLayoutIdLst>
  <p:hf hdr="0" dt="0"/>
  <p:txStyles>
    <p:titleStyle>
      <a:lvl1pPr algn="l" defTabSz="914400" rtl="0" eaLnBrk="1" latinLnBrk="0" hangingPunct="1">
        <a:lnSpc>
          <a:spcPct val="90000"/>
        </a:lnSpc>
        <a:spcBef>
          <a:spcPct val="0"/>
        </a:spcBef>
        <a:buNone/>
        <a:defRPr sz="4800" kern="1200">
          <a:solidFill>
            <a:schemeClr val="bg2"/>
          </a:solidFill>
          <a:latin typeface="+mj-lt"/>
          <a:ea typeface="Arial" charset="0"/>
          <a:cs typeface="Arial" charset="0"/>
        </a:defRPr>
      </a:lvl1pPr>
    </p:titleStyle>
    <p:bodyStyle>
      <a:lvl1pPr marL="0" indent="0" algn="l" defTabSz="914400" rtl="0" eaLnBrk="1" latinLnBrk="0" hangingPunct="1">
        <a:lnSpc>
          <a:spcPct val="100000"/>
        </a:lnSpc>
        <a:spcBef>
          <a:spcPts val="2200"/>
        </a:spcBef>
        <a:buFont typeface="Arial"/>
        <a:buNone/>
        <a:defRPr sz="2800" kern="1200">
          <a:solidFill>
            <a:schemeClr val="bg2"/>
          </a:solidFill>
          <a:latin typeface="+mn-lt"/>
          <a:ea typeface="Arial" charset="0"/>
          <a:cs typeface="Arial" charset="0"/>
        </a:defRPr>
      </a:lvl1pPr>
      <a:lvl2pPr marL="346076"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2pPr>
      <a:lvl3pPr marL="7937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3pPr>
      <a:lvl4pPr marL="1250950" indent="-336550"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4pPr>
      <a:lvl5pPr marL="1606550" indent="-346076" algn="l" defTabSz="914400" rtl="0" eaLnBrk="1" latinLnBrk="0" hangingPunct="1">
        <a:lnSpc>
          <a:spcPct val="100000"/>
        </a:lnSpc>
        <a:spcBef>
          <a:spcPts val="2200"/>
        </a:spcBef>
        <a:spcAft>
          <a:spcPts val="0"/>
        </a:spcAft>
        <a:buFont typeface="Arial"/>
        <a:buChar char="»"/>
        <a:defRPr sz="2800" kern="1200">
          <a:solidFill>
            <a:schemeClr val="bg2"/>
          </a:solidFill>
          <a:latin typeface="+mn-lt"/>
          <a:ea typeface="Arial" charset="0"/>
          <a:cs typeface="Arial" charset="0"/>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2711"/>
            <a:ext cx="8229600" cy="8990519"/>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9601200" y="384406"/>
            <a:ext cx="8229600" cy="900882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3716000" y="9661898"/>
            <a:ext cx="4114800" cy="274574"/>
          </a:xfrm>
          <a:prstGeom prst="rect">
            <a:avLst/>
          </a:prstGeom>
        </p:spPr>
        <p:txBody>
          <a:bodyPr vert="horz" lIns="0" tIns="0" rIns="0" bIns="0" rtlCol="0" anchor="ctr"/>
          <a:lstStyle>
            <a:lvl1pPr algn="r">
              <a:defRPr sz="12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457200" y="9661898"/>
            <a:ext cx="12801600" cy="274574"/>
          </a:xfrm>
          <a:prstGeom prst="rect">
            <a:avLst/>
          </a:prstGeom>
        </p:spPr>
        <p:txBody>
          <a:bodyPr vert="horz" lIns="0" tIns="0" rIns="0" bIns="0" rtlCol="0" anchor="ctr"/>
          <a:lstStyle>
            <a:lvl1pPr algn="l">
              <a:defRPr sz="12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72279670"/>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 id="2147484065" r:id="rId29"/>
    <p:sldLayoutId id="2147484066" r:id="rId30"/>
    <p:sldLayoutId id="2147484067" r:id="rId31"/>
    <p:sldLayoutId id="2147484068" r:id="rId32"/>
    <p:sldLayoutId id="2147484069" r:id="rId33"/>
    <p:sldLayoutId id="2147484070" r:id="rId34"/>
    <p:sldLayoutId id="2147484071" r:id="rId35"/>
    <p:sldLayoutId id="2147484072" r:id="rId36"/>
    <p:sldLayoutId id="2147484073" r:id="rId37"/>
    <p:sldLayoutId id="2147484074" r:id="rId38"/>
  </p:sldLayoutIdLst>
  <p:hf hdr="0" dt="0"/>
  <p:txStyles>
    <p:titleStyle>
      <a:lvl1pPr algn="l" defTabSz="914378" rtl="0" eaLnBrk="1" latinLnBrk="0" hangingPunct="1">
        <a:lnSpc>
          <a:spcPct val="90000"/>
        </a:lnSpc>
        <a:spcBef>
          <a:spcPct val="0"/>
        </a:spcBef>
        <a:buNone/>
        <a:defRPr sz="4800" kern="1200">
          <a:solidFill>
            <a:schemeClr val="bg2"/>
          </a:solidFill>
          <a:latin typeface="+mj-lt"/>
          <a:ea typeface="IBM Plex Sans" panose="020B0503050203000203" pitchFamily="34" charset="0"/>
          <a:cs typeface="Arial" charset="0"/>
        </a:defRPr>
      </a:lvl1pPr>
    </p:titleStyle>
    <p:bodyStyle>
      <a:lvl1pPr marL="0" indent="0" algn="l" defTabSz="914378" rtl="0" eaLnBrk="1" latinLnBrk="0" hangingPunct="1">
        <a:lnSpc>
          <a:spcPct val="100000"/>
        </a:lnSpc>
        <a:spcBef>
          <a:spcPts val="2200"/>
        </a:spcBef>
        <a:buFont typeface="Arial"/>
        <a:buNone/>
        <a:defRPr sz="2800" kern="1200">
          <a:solidFill>
            <a:schemeClr val="bg2"/>
          </a:solidFill>
          <a:latin typeface="+mn-lt"/>
          <a:ea typeface="IBM Plex Sans" panose="020B0503050203000203" pitchFamily="34" charset="0"/>
          <a:cs typeface="Arial" charset="0"/>
        </a:defRPr>
      </a:lvl1pPr>
      <a:lvl2pPr marL="346068"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2pPr>
      <a:lvl3pPr marL="79373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3pPr>
      <a:lvl4pPr marL="1250920" indent="-336542"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4pPr>
      <a:lvl5pPr marL="1606510" indent="-346068" algn="l" defTabSz="914378" rtl="0" eaLnBrk="1" latinLnBrk="0" hangingPunct="1">
        <a:lnSpc>
          <a:spcPct val="100000"/>
        </a:lnSpc>
        <a:spcBef>
          <a:spcPts val="2200"/>
        </a:spcBef>
        <a:spcAft>
          <a:spcPts val="0"/>
        </a:spcAft>
        <a:buFont typeface="Arial"/>
        <a:buChar char="»"/>
        <a:defRPr sz="2800" kern="1200">
          <a:solidFill>
            <a:schemeClr val="bg2"/>
          </a:solidFill>
          <a:latin typeface="+mn-lt"/>
          <a:ea typeface="IBM Plex Sans" panose="020B0503050203000203" pitchFamily="34" charset="0"/>
          <a:cs typeface="Arial" charset="0"/>
        </a:defRPr>
      </a:lvl5pPr>
      <a:lvl6pPr marL="5029074" indent="-457188" algn="l" defTabSz="914378" rtl="0" eaLnBrk="1" latinLnBrk="0" hangingPunct="1">
        <a:spcBef>
          <a:spcPct val="20000"/>
        </a:spcBef>
        <a:buFont typeface="Arial"/>
        <a:buChar char="•"/>
        <a:defRPr sz="4000" kern="1200">
          <a:solidFill>
            <a:schemeClr val="tx1"/>
          </a:solidFill>
          <a:latin typeface="+mn-lt"/>
          <a:ea typeface="+mn-ea"/>
          <a:cs typeface="+mn-cs"/>
        </a:defRPr>
      </a:lvl6pPr>
      <a:lvl7pPr marL="5943452" indent="-457188" algn="l" defTabSz="914378" rtl="0" eaLnBrk="1" latinLnBrk="0" hangingPunct="1">
        <a:spcBef>
          <a:spcPct val="20000"/>
        </a:spcBef>
        <a:buFont typeface="Arial"/>
        <a:buChar char="•"/>
        <a:defRPr sz="4000" kern="1200">
          <a:solidFill>
            <a:schemeClr val="tx1"/>
          </a:solidFill>
          <a:latin typeface="+mn-lt"/>
          <a:ea typeface="+mn-ea"/>
          <a:cs typeface="+mn-cs"/>
        </a:defRPr>
      </a:lvl7pPr>
      <a:lvl8pPr marL="6857830" indent="-457188" algn="l" defTabSz="914378" rtl="0" eaLnBrk="1" latinLnBrk="0" hangingPunct="1">
        <a:spcBef>
          <a:spcPct val="20000"/>
        </a:spcBef>
        <a:buFont typeface="Arial"/>
        <a:buChar char="•"/>
        <a:defRPr sz="4000" kern="1200">
          <a:solidFill>
            <a:schemeClr val="tx1"/>
          </a:solidFill>
          <a:latin typeface="+mn-lt"/>
          <a:ea typeface="+mn-ea"/>
          <a:cs typeface="+mn-cs"/>
        </a:defRPr>
      </a:lvl8pPr>
      <a:lvl9pPr marL="7772206" indent="-457188" algn="l" defTabSz="914378"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378" rtl="0" eaLnBrk="1" latinLnBrk="0" hangingPunct="1">
        <a:defRPr sz="3600" kern="1200">
          <a:solidFill>
            <a:schemeClr val="tx1"/>
          </a:solidFill>
          <a:latin typeface="+mn-lt"/>
          <a:ea typeface="+mn-ea"/>
          <a:cs typeface="+mn-cs"/>
        </a:defRPr>
      </a:lvl1pPr>
      <a:lvl2pPr marL="914378" algn="l" defTabSz="914378" rtl="0" eaLnBrk="1" latinLnBrk="0" hangingPunct="1">
        <a:defRPr sz="3600" kern="1200">
          <a:solidFill>
            <a:schemeClr val="tx1"/>
          </a:solidFill>
          <a:latin typeface="+mn-lt"/>
          <a:ea typeface="+mn-ea"/>
          <a:cs typeface="+mn-cs"/>
        </a:defRPr>
      </a:lvl2pPr>
      <a:lvl3pPr marL="1828756" algn="l" defTabSz="914378" rtl="0" eaLnBrk="1" latinLnBrk="0" hangingPunct="1">
        <a:defRPr sz="3600" kern="1200">
          <a:solidFill>
            <a:schemeClr val="tx1"/>
          </a:solidFill>
          <a:latin typeface="+mn-lt"/>
          <a:ea typeface="+mn-ea"/>
          <a:cs typeface="+mn-cs"/>
        </a:defRPr>
      </a:lvl3pPr>
      <a:lvl4pPr marL="2743132" algn="l" defTabSz="914378" rtl="0" eaLnBrk="1" latinLnBrk="0" hangingPunct="1">
        <a:defRPr sz="3600" kern="1200">
          <a:solidFill>
            <a:schemeClr val="tx1"/>
          </a:solidFill>
          <a:latin typeface="+mn-lt"/>
          <a:ea typeface="+mn-ea"/>
          <a:cs typeface="+mn-cs"/>
        </a:defRPr>
      </a:lvl4pPr>
      <a:lvl5pPr marL="3657508" algn="l" defTabSz="914378" rtl="0" eaLnBrk="1" latinLnBrk="0" hangingPunct="1">
        <a:defRPr sz="3600" kern="1200">
          <a:solidFill>
            <a:schemeClr val="tx1"/>
          </a:solidFill>
          <a:latin typeface="+mn-lt"/>
          <a:ea typeface="+mn-ea"/>
          <a:cs typeface="+mn-cs"/>
        </a:defRPr>
      </a:lvl5pPr>
      <a:lvl6pPr marL="4571886" algn="l" defTabSz="914378" rtl="0" eaLnBrk="1" latinLnBrk="0" hangingPunct="1">
        <a:defRPr sz="3600" kern="1200">
          <a:solidFill>
            <a:schemeClr val="tx1"/>
          </a:solidFill>
          <a:latin typeface="+mn-lt"/>
          <a:ea typeface="+mn-ea"/>
          <a:cs typeface="+mn-cs"/>
        </a:defRPr>
      </a:lvl6pPr>
      <a:lvl7pPr marL="5486264" algn="l" defTabSz="914378" rtl="0" eaLnBrk="1" latinLnBrk="0" hangingPunct="1">
        <a:defRPr sz="3600" kern="1200">
          <a:solidFill>
            <a:schemeClr val="tx1"/>
          </a:solidFill>
          <a:latin typeface="+mn-lt"/>
          <a:ea typeface="+mn-ea"/>
          <a:cs typeface="+mn-cs"/>
        </a:defRPr>
      </a:lvl7pPr>
      <a:lvl8pPr marL="6400640" algn="l" defTabSz="914378" rtl="0" eaLnBrk="1" latinLnBrk="0" hangingPunct="1">
        <a:defRPr sz="3600" kern="1200">
          <a:solidFill>
            <a:schemeClr val="tx1"/>
          </a:solidFill>
          <a:latin typeface="+mn-lt"/>
          <a:ea typeface="+mn-ea"/>
          <a:cs typeface="+mn-cs"/>
        </a:defRPr>
      </a:lvl8pPr>
      <a:lvl9pPr marL="7315018" algn="l" defTabSz="91437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420624" y="402709"/>
            <a:ext cx="8284464" cy="8597217"/>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9582912" y="402709"/>
            <a:ext cx="8247888" cy="859721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457334" y="9584671"/>
            <a:ext cx="8229471" cy="333682"/>
          </a:xfrm>
          <a:prstGeom prst="rect">
            <a:avLst/>
          </a:prstGeom>
        </p:spPr>
        <p:txBody>
          <a:bodyPr vert="horz" lIns="0" tIns="0" rIns="0" bIns="0" rtlCol="0" anchor="ctr"/>
          <a:lstStyle>
            <a:lvl1pPr marL="0" marR="0" indent="0" algn="l" defTabSz="1371641" rtl="0" eaLnBrk="1" fontAlgn="auto" latinLnBrk="0" hangingPunct="1">
              <a:lnSpc>
                <a:spcPct val="100000"/>
              </a:lnSpc>
              <a:spcBef>
                <a:spcPts val="0"/>
              </a:spcBef>
              <a:spcAft>
                <a:spcPts val="0"/>
              </a:spcAft>
              <a:buClrTx/>
              <a:buSzTx/>
              <a:buFontTx/>
              <a:buNone/>
              <a:tabLst/>
              <a:defRPr sz="1200">
                <a:solidFill>
                  <a:schemeClr val="bg1"/>
                </a:solidFill>
                <a:latin typeface="IBM Plex Sans" panose="020B0503050203000203" pitchFamily="34" charset="0"/>
              </a:defRPr>
            </a:lvl1pPr>
          </a:lstStyle>
          <a:p>
            <a:r>
              <a:rPr lang="en-US" dirty="0"/>
              <a:t>IBM Cloud / © 2020 IBM Corporation</a:t>
            </a:r>
          </a:p>
        </p:txBody>
      </p:sp>
      <p:sp>
        <p:nvSpPr>
          <p:cNvPr id="8" name="Slide Number Placeholder"/>
          <p:cNvSpPr>
            <a:spLocks noGrp="1"/>
          </p:cNvSpPr>
          <p:nvPr>
            <p:ph type="sldNum" sz="quarter" idx="4"/>
          </p:nvPr>
        </p:nvSpPr>
        <p:spPr>
          <a:xfrm>
            <a:off x="14173204" y="9584671"/>
            <a:ext cx="3657464" cy="333682"/>
          </a:xfrm>
          <a:prstGeom prst="rect">
            <a:avLst/>
          </a:prstGeom>
        </p:spPr>
        <p:txBody>
          <a:bodyPr vert="horz" lIns="0" tIns="0" rIns="0" bIns="0" rtlCol="0" anchor="ctr"/>
          <a:lstStyle>
            <a:lvl1pPr algn="r">
              <a:defRPr sz="12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19458" y="-221185"/>
            <a:ext cx="18728439" cy="10738894"/>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88141758"/>
      </p:ext>
    </p:extLst>
  </p:cSld>
  <p:clrMap bg1="dk1" tx1="lt1" bg2="dk2" tx2="lt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Lst>
  <p:hf hdr="0" dt="0"/>
  <p:txStyles>
    <p:titleStyle>
      <a:lvl1pPr algn="l" rtl="0" eaLnBrk="1" fontAlgn="base" hangingPunct="1">
        <a:lnSpc>
          <a:spcPct val="90000"/>
        </a:lnSpc>
        <a:spcBef>
          <a:spcPct val="0"/>
        </a:spcBef>
        <a:spcAft>
          <a:spcPct val="0"/>
        </a:spcAft>
        <a:defRPr sz="47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39">
          <a:solidFill>
            <a:srgbClr val="191919"/>
          </a:solidFill>
          <a:latin typeface="HelvNeue Light for IBM" pitchFamily="34" charset="0"/>
        </a:defRPr>
      </a:lvl2pPr>
      <a:lvl3pPr algn="l" rtl="0" eaLnBrk="1" fontAlgn="base" hangingPunct="1">
        <a:lnSpc>
          <a:spcPct val="90000"/>
        </a:lnSpc>
        <a:spcBef>
          <a:spcPct val="0"/>
        </a:spcBef>
        <a:spcAft>
          <a:spcPct val="0"/>
        </a:spcAft>
        <a:defRPr sz="4439">
          <a:solidFill>
            <a:srgbClr val="191919"/>
          </a:solidFill>
          <a:latin typeface="HelvNeue Light for IBM" pitchFamily="34" charset="0"/>
        </a:defRPr>
      </a:lvl3pPr>
      <a:lvl4pPr algn="l" rtl="0" eaLnBrk="1" fontAlgn="base" hangingPunct="1">
        <a:lnSpc>
          <a:spcPct val="90000"/>
        </a:lnSpc>
        <a:spcBef>
          <a:spcPct val="0"/>
        </a:spcBef>
        <a:spcAft>
          <a:spcPct val="0"/>
        </a:spcAft>
        <a:defRPr sz="4439">
          <a:solidFill>
            <a:srgbClr val="191919"/>
          </a:solidFill>
          <a:latin typeface="HelvNeue Light for IBM" pitchFamily="34" charset="0"/>
        </a:defRPr>
      </a:lvl4pPr>
      <a:lvl5pPr algn="l" rtl="0" eaLnBrk="1" fontAlgn="base" hangingPunct="1">
        <a:lnSpc>
          <a:spcPct val="90000"/>
        </a:lnSpc>
        <a:spcBef>
          <a:spcPct val="0"/>
        </a:spcBef>
        <a:spcAft>
          <a:spcPct val="0"/>
        </a:spcAft>
        <a:defRPr sz="4439">
          <a:solidFill>
            <a:srgbClr val="191919"/>
          </a:solidFill>
          <a:latin typeface="HelvNeue Light for IBM" pitchFamily="34" charset="0"/>
        </a:defRPr>
      </a:lvl5pPr>
      <a:lvl6pPr marL="724955" algn="l" rtl="0" eaLnBrk="1" fontAlgn="base" hangingPunct="1">
        <a:lnSpc>
          <a:spcPct val="90000"/>
        </a:lnSpc>
        <a:spcBef>
          <a:spcPct val="0"/>
        </a:spcBef>
        <a:spcAft>
          <a:spcPct val="0"/>
        </a:spcAft>
        <a:defRPr sz="4439">
          <a:solidFill>
            <a:srgbClr val="191919"/>
          </a:solidFill>
          <a:latin typeface="HelvNeue Light for IBM" pitchFamily="34" charset="0"/>
        </a:defRPr>
      </a:lvl6pPr>
      <a:lvl7pPr marL="1449915" algn="l" rtl="0" eaLnBrk="1" fontAlgn="base" hangingPunct="1">
        <a:lnSpc>
          <a:spcPct val="90000"/>
        </a:lnSpc>
        <a:spcBef>
          <a:spcPct val="0"/>
        </a:spcBef>
        <a:spcAft>
          <a:spcPct val="0"/>
        </a:spcAft>
        <a:defRPr sz="4439">
          <a:solidFill>
            <a:srgbClr val="191919"/>
          </a:solidFill>
          <a:latin typeface="HelvNeue Light for IBM" pitchFamily="34" charset="0"/>
        </a:defRPr>
      </a:lvl7pPr>
      <a:lvl8pPr marL="2174870" algn="l" rtl="0" eaLnBrk="1" fontAlgn="base" hangingPunct="1">
        <a:lnSpc>
          <a:spcPct val="90000"/>
        </a:lnSpc>
        <a:spcBef>
          <a:spcPct val="0"/>
        </a:spcBef>
        <a:spcAft>
          <a:spcPct val="0"/>
        </a:spcAft>
        <a:defRPr sz="4439">
          <a:solidFill>
            <a:srgbClr val="191919"/>
          </a:solidFill>
          <a:latin typeface="HelvNeue Light for IBM" pitchFamily="34" charset="0"/>
        </a:defRPr>
      </a:lvl8pPr>
      <a:lvl9pPr marL="2899827" algn="l" rtl="0" eaLnBrk="1" fontAlgn="base" hangingPunct="1">
        <a:lnSpc>
          <a:spcPct val="90000"/>
        </a:lnSpc>
        <a:spcBef>
          <a:spcPct val="0"/>
        </a:spcBef>
        <a:spcAft>
          <a:spcPct val="0"/>
        </a:spcAft>
        <a:defRPr sz="4439">
          <a:solidFill>
            <a:srgbClr val="191919"/>
          </a:solidFill>
          <a:latin typeface="HelvNeue Light for IBM" pitchFamily="34" charset="0"/>
        </a:defRPr>
      </a:lvl9pPr>
    </p:titleStyle>
    <p:bodyStyle>
      <a:lvl1pPr marL="0" indent="0" algn="l" rtl="0" eaLnBrk="1" fontAlgn="base" hangingPunct="1">
        <a:lnSpc>
          <a:spcPct val="100000"/>
        </a:lnSpc>
        <a:spcBef>
          <a:spcPts val="2199"/>
        </a:spcBef>
        <a:spcAft>
          <a:spcPct val="0"/>
        </a:spcAft>
        <a:buClr>
          <a:srgbClr val="6D6E70"/>
        </a:buClr>
        <a:buSzPct val="90000"/>
        <a:buFont typeface="Wingdings" pitchFamily="2" charset="2"/>
        <a:buNone/>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819"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638" indent="-347385" algn="l" rtl="0" eaLnBrk="1" fontAlgn="base" hangingPunct="1">
        <a:lnSpc>
          <a:spcPct val="100000"/>
        </a:lnSpc>
        <a:spcBef>
          <a:spcPts val="2199"/>
        </a:spcBef>
        <a:spcAft>
          <a:spcPct val="0"/>
        </a:spcAft>
        <a:buClr>
          <a:schemeClr val="bg1"/>
        </a:buClr>
        <a:buSzPct val="100000"/>
        <a:buFont typeface="Arial" panose="020B0604020202020204" pitchFamily="34" charset="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002" indent="-347385" algn="l" rtl="0" eaLnBrk="1" fontAlgn="base" hangingPunct="1">
        <a:lnSpc>
          <a:spcPct val="100000"/>
        </a:lnSpc>
        <a:spcBef>
          <a:spcPts val="2199"/>
        </a:spcBef>
        <a:spcAft>
          <a:spcPct val="0"/>
        </a:spcAft>
        <a:buClr>
          <a:schemeClr val="bg1"/>
        </a:buClr>
        <a:buSzPct val="100000"/>
        <a:buFont typeface=".AppleSystemUIFont" charset="-120"/>
        <a:buChar char="–"/>
        <a:tabLst/>
        <a:defRPr sz="2799"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169" indent="-347385" algn="l" rtl="0" eaLnBrk="1" fontAlgn="base" hangingPunct="1">
        <a:lnSpc>
          <a:spcPct val="100000"/>
        </a:lnSpc>
        <a:spcBef>
          <a:spcPts val="2199"/>
        </a:spcBef>
        <a:spcAft>
          <a:spcPct val="0"/>
        </a:spcAft>
        <a:buClr>
          <a:schemeClr val="bg1"/>
        </a:buClr>
        <a:buFont typeface=".AppleSystemUIFont" charset="-120"/>
        <a:buChar char="»"/>
        <a:tabLst/>
        <a:defRPr sz="2799">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6650" indent="-259275" algn="l" rtl="0" eaLnBrk="1" fontAlgn="base" hangingPunct="1">
        <a:spcBef>
          <a:spcPct val="20000"/>
        </a:spcBef>
        <a:spcAft>
          <a:spcPct val="0"/>
        </a:spcAft>
        <a:buClr>
          <a:schemeClr val="bg1"/>
        </a:buClr>
        <a:buChar char="»"/>
        <a:defRPr sz="2538">
          <a:solidFill>
            <a:schemeClr val="bg1"/>
          </a:solidFill>
          <a:latin typeface="Arial" charset="0"/>
        </a:defRPr>
      </a:lvl6pPr>
      <a:lvl7pPr marL="3891609" indent="-259275" algn="l" rtl="0" eaLnBrk="1" fontAlgn="base" hangingPunct="1">
        <a:spcBef>
          <a:spcPct val="20000"/>
        </a:spcBef>
        <a:spcAft>
          <a:spcPct val="0"/>
        </a:spcAft>
        <a:buClr>
          <a:schemeClr val="bg1"/>
        </a:buClr>
        <a:buChar char="»"/>
        <a:defRPr sz="2538">
          <a:solidFill>
            <a:schemeClr val="bg1"/>
          </a:solidFill>
          <a:latin typeface="Arial" charset="0"/>
        </a:defRPr>
      </a:lvl7pPr>
      <a:lvl8pPr marL="4616565" indent="-259275" algn="l" rtl="0" eaLnBrk="1" fontAlgn="base" hangingPunct="1">
        <a:spcBef>
          <a:spcPct val="20000"/>
        </a:spcBef>
        <a:spcAft>
          <a:spcPct val="0"/>
        </a:spcAft>
        <a:buClr>
          <a:schemeClr val="bg1"/>
        </a:buClr>
        <a:buChar char="»"/>
        <a:defRPr sz="2538">
          <a:solidFill>
            <a:schemeClr val="bg1"/>
          </a:solidFill>
          <a:latin typeface="Arial" charset="0"/>
        </a:defRPr>
      </a:lvl8pPr>
      <a:lvl9pPr marL="5341524" indent="-259275" algn="l" rtl="0" eaLnBrk="1" fontAlgn="base" hangingPunct="1">
        <a:spcBef>
          <a:spcPct val="20000"/>
        </a:spcBef>
        <a:spcAft>
          <a:spcPct val="0"/>
        </a:spcAft>
        <a:buClr>
          <a:schemeClr val="bg1"/>
        </a:buClr>
        <a:buChar char="»"/>
        <a:defRPr sz="2538">
          <a:solidFill>
            <a:schemeClr val="bg1"/>
          </a:solidFill>
          <a:latin typeface="Arial" charset="0"/>
        </a:defRPr>
      </a:lvl9pPr>
    </p:bodyStyle>
    <p:otherStyle>
      <a:defPPr>
        <a:defRPr lang="en-US"/>
      </a:defPPr>
      <a:lvl1pPr marL="0" algn="l" defTabSz="1449915" rtl="0" eaLnBrk="1" latinLnBrk="0" hangingPunct="1">
        <a:defRPr sz="2856" kern="1200">
          <a:solidFill>
            <a:schemeClr val="tx1"/>
          </a:solidFill>
          <a:latin typeface="+mn-lt"/>
          <a:ea typeface="+mn-ea"/>
          <a:cs typeface="+mn-cs"/>
        </a:defRPr>
      </a:lvl1pPr>
      <a:lvl2pPr marL="724955" algn="l" defTabSz="1449915" rtl="0" eaLnBrk="1" latinLnBrk="0" hangingPunct="1">
        <a:defRPr sz="2856" kern="1200">
          <a:solidFill>
            <a:schemeClr val="tx1"/>
          </a:solidFill>
          <a:latin typeface="+mn-lt"/>
          <a:ea typeface="+mn-ea"/>
          <a:cs typeface="+mn-cs"/>
        </a:defRPr>
      </a:lvl2pPr>
      <a:lvl3pPr marL="1449915" algn="l" defTabSz="1449915" rtl="0" eaLnBrk="1" latinLnBrk="0" hangingPunct="1">
        <a:defRPr sz="2856" kern="1200">
          <a:solidFill>
            <a:schemeClr val="tx1"/>
          </a:solidFill>
          <a:latin typeface="+mn-lt"/>
          <a:ea typeface="+mn-ea"/>
          <a:cs typeface="+mn-cs"/>
        </a:defRPr>
      </a:lvl3pPr>
      <a:lvl4pPr marL="2174870" algn="l" defTabSz="1449915" rtl="0" eaLnBrk="1" latinLnBrk="0" hangingPunct="1">
        <a:defRPr sz="2856" kern="1200">
          <a:solidFill>
            <a:schemeClr val="tx1"/>
          </a:solidFill>
          <a:latin typeface="+mn-lt"/>
          <a:ea typeface="+mn-ea"/>
          <a:cs typeface="+mn-cs"/>
        </a:defRPr>
      </a:lvl4pPr>
      <a:lvl5pPr marL="2899827" algn="l" defTabSz="1449915" rtl="0" eaLnBrk="1" latinLnBrk="0" hangingPunct="1">
        <a:defRPr sz="2856" kern="1200">
          <a:solidFill>
            <a:schemeClr val="tx1"/>
          </a:solidFill>
          <a:latin typeface="+mn-lt"/>
          <a:ea typeface="+mn-ea"/>
          <a:cs typeface="+mn-cs"/>
        </a:defRPr>
      </a:lvl5pPr>
      <a:lvl6pPr marL="3624786" algn="l" defTabSz="1449915" rtl="0" eaLnBrk="1" latinLnBrk="0" hangingPunct="1">
        <a:defRPr sz="2856" kern="1200">
          <a:solidFill>
            <a:schemeClr val="tx1"/>
          </a:solidFill>
          <a:latin typeface="+mn-lt"/>
          <a:ea typeface="+mn-ea"/>
          <a:cs typeface="+mn-cs"/>
        </a:defRPr>
      </a:lvl6pPr>
      <a:lvl7pPr marL="4349741" algn="l" defTabSz="1449915" rtl="0" eaLnBrk="1" latinLnBrk="0" hangingPunct="1">
        <a:defRPr sz="2856" kern="1200">
          <a:solidFill>
            <a:schemeClr val="tx1"/>
          </a:solidFill>
          <a:latin typeface="+mn-lt"/>
          <a:ea typeface="+mn-ea"/>
          <a:cs typeface="+mn-cs"/>
        </a:defRPr>
      </a:lvl7pPr>
      <a:lvl8pPr marL="5074697" algn="l" defTabSz="1449915" rtl="0" eaLnBrk="1" latinLnBrk="0" hangingPunct="1">
        <a:defRPr sz="2856" kern="1200">
          <a:solidFill>
            <a:schemeClr val="tx1"/>
          </a:solidFill>
          <a:latin typeface="+mn-lt"/>
          <a:ea typeface="+mn-ea"/>
          <a:cs typeface="+mn-cs"/>
        </a:defRPr>
      </a:lvl8pPr>
      <a:lvl9pPr marL="5799654" algn="l" defTabSz="1449915" rtl="0" eaLnBrk="1" latinLnBrk="0" hangingPunct="1">
        <a:defRPr sz="285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1.svg"/><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42.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6807B-36DE-EC4C-86EF-E506408B70BA}"/>
              </a:ext>
            </a:extLst>
          </p:cNvPr>
          <p:cNvSpPr txBox="1">
            <a:spLocks/>
          </p:cNvSpPr>
          <p:nvPr/>
        </p:nvSpPr>
        <p:spPr>
          <a:xfrm>
            <a:off x="420624" y="402336"/>
            <a:ext cx="8514830" cy="895868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a:spcBef>
                <a:spcPts val="1200"/>
              </a:spcBef>
            </a:pPr>
            <a:r>
              <a:rPr lang="en-US" sz="3200" dirty="0">
                <a:solidFill>
                  <a:srgbClr val="FFFFFF"/>
                </a:solidFill>
                <a:latin typeface="IBM Plex Sans Light" panose="020B0403050000000000" pitchFamily="34" charset="77"/>
              </a:rPr>
              <a:t>IBM Cloud Pak for Integration</a:t>
            </a:r>
          </a:p>
          <a:p>
            <a:pPr>
              <a:spcBef>
                <a:spcPts val="1200"/>
              </a:spcBef>
            </a:pPr>
            <a:endParaRPr lang="en-US" sz="4800" b="1" dirty="0">
              <a:solidFill>
                <a:srgbClr val="FFFFFF"/>
              </a:solidFill>
              <a:latin typeface="IBM Plex Sans Light" panose="020B0403050000000000" pitchFamily="34" charset="77"/>
            </a:endParaRPr>
          </a:p>
          <a:p>
            <a:pPr lvl="0" defTabSz="457189">
              <a:defRPr/>
            </a:pPr>
            <a:r>
              <a:rPr lang="en-US" sz="4000" dirty="0">
                <a:solidFill>
                  <a:schemeClr val="bg1"/>
                </a:solidFill>
                <a:latin typeface="IBM Plex Sans" panose="020B0503050203000203" pitchFamily="34" charset="0"/>
              </a:rPr>
              <a:t>Automate customer interactions using APIs and Integration Demo</a:t>
            </a: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endParaRPr lang="en-US" sz="4000" dirty="0">
              <a:solidFill>
                <a:schemeClr val="bg1"/>
              </a:solidFill>
              <a:latin typeface="IBM Plex Sans" panose="020B0503050203000203" pitchFamily="34" charset="0"/>
            </a:endParaRPr>
          </a:p>
          <a:p>
            <a:pPr lvl="0" defTabSz="457189">
              <a:defRPr/>
            </a:pPr>
            <a:r>
              <a:rPr lang="en-US" sz="4000" dirty="0">
                <a:solidFill>
                  <a:schemeClr val="bg1"/>
                </a:solidFill>
                <a:latin typeface="IBM Plex Sans" panose="020B0503050203000203" pitchFamily="34" charset="0"/>
              </a:rPr>
              <a:t> </a:t>
            </a:r>
            <a:endParaRPr lang="en-US" sz="3600" dirty="0">
              <a:solidFill>
                <a:srgbClr val="FFFFFF"/>
              </a:solidFill>
              <a:latin typeface="IBM Plex Sans Light" panose="020B0403050000000000" pitchFamily="34" charset="77"/>
            </a:endParaRPr>
          </a:p>
          <a:p>
            <a:pPr>
              <a:spcBef>
                <a:spcPts val="1200"/>
              </a:spcBef>
            </a:pPr>
            <a:r>
              <a:rPr lang="en-US" sz="4800" dirty="0">
                <a:solidFill>
                  <a:srgbClr val="FFFFFF"/>
                </a:solidFill>
                <a:latin typeface="IBM Plex Sans Light" panose="020B0403050000000000" pitchFamily="34" charset="77"/>
                <a:ea typeface="IBM Plex Sans Light" panose="020B0403050000000000" pitchFamily="34" charset="77"/>
                <a:cs typeface="IBM Plex Sans Light" panose="020B0403050000000000" pitchFamily="34" charset="77"/>
              </a:rPr>
              <a:t>—</a:t>
            </a:r>
            <a:r>
              <a:rPr lang="en-US" sz="4800" dirty="0"/>
              <a:t> </a:t>
            </a:r>
          </a:p>
          <a:p>
            <a:pPr>
              <a:spcBef>
                <a:spcPts val="1200"/>
              </a:spcBef>
            </a:pPr>
            <a:br>
              <a:rPr lang="en-US" sz="4800" dirty="0">
                <a:solidFill>
                  <a:srgbClr val="FFFFFF"/>
                </a:solidFill>
              </a:rPr>
            </a:br>
            <a:r>
              <a:rPr lang="en-US" sz="3200" dirty="0">
                <a:solidFill>
                  <a:srgbClr val="FFFFFF"/>
                </a:solidFill>
                <a:latin typeface="IBM Plex Sans Light" panose="020B0403050000000000" pitchFamily="34" charset="77"/>
                <a:ea typeface="IBM Plex Sans" charset="0"/>
                <a:cs typeface="IBM Plex Sans" charset="0"/>
              </a:rPr>
              <a:t>First </a:t>
            </a:r>
            <a:r>
              <a:rPr lang="en-US" sz="3200" dirty="0" err="1">
                <a:solidFill>
                  <a:srgbClr val="FFFFFF"/>
                </a:solidFill>
                <a:latin typeface="IBM Plex Sans Light" panose="020B0403050000000000" pitchFamily="34" charset="77"/>
                <a:ea typeface="IBM Plex Sans" charset="0"/>
                <a:cs typeface="IBM Plex Sans" charset="0"/>
              </a:rPr>
              <a:t>Lastname</a:t>
            </a:r>
            <a:br>
              <a:rPr lang="en-US" sz="3200" dirty="0">
                <a:solidFill>
                  <a:srgbClr val="FFFFFF"/>
                </a:solidFill>
                <a:latin typeface="IBM Plex Sans Light" panose="020B0403050000000000" pitchFamily="34" charset="77"/>
                <a:ea typeface="IBM Plex Sans" charset="0"/>
                <a:cs typeface="IBM Plex Sans" charset="0"/>
              </a:rPr>
            </a:br>
            <a:r>
              <a:rPr lang="en-US" sz="3200" dirty="0">
                <a:solidFill>
                  <a:srgbClr val="FFFFFF"/>
                </a:solidFill>
                <a:latin typeface="IBM Plex Sans Light" panose="020B0403050000000000" pitchFamily="34" charset="77"/>
                <a:ea typeface="IBM Plex Sans" charset="0"/>
                <a:cs typeface="IBM Plex Sans" charset="0"/>
              </a:rPr>
              <a:t>Job Title</a:t>
            </a:r>
            <a:br>
              <a:rPr lang="en-US" sz="3200" dirty="0">
                <a:solidFill>
                  <a:srgbClr val="FFFFFF"/>
                </a:solidFill>
                <a:latin typeface="IBM Plex Sans Light" panose="020B0403050000000000" pitchFamily="34" charset="77"/>
                <a:ea typeface="IBM Plex Sans" charset="0"/>
                <a:cs typeface="IBM Plex Sans" charset="0"/>
              </a:rPr>
            </a:br>
            <a:endParaRPr lang="en-US" sz="4800" dirty="0">
              <a:solidFill>
                <a:srgbClr val="FFFFFF"/>
              </a:solidFill>
            </a:endParaRPr>
          </a:p>
        </p:txBody>
      </p:sp>
      <p:pic>
        <p:nvPicPr>
          <p:cNvPr id="1028" name="Picture 4">
            <a:extLst>
              <a:ext uri="{FF2B5EF4-FFF2-40B4-BE49-F238E27FC236}">
                <a16:creationId xmlns:a16="http://schemas.microsoft.com/office/drawing/2014/main" id="{0BA9196A-6A74-984F-AD6A-C9E39731EE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05380" y="1654225"/>
            <a:ext cx="10682620" cy="682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85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9A507-C1A0-43AE-A026-D526D22FA685}"/>
              </a:ext>
            </a:extLst>
          </p:cNvPr>
          <p:cNvSpPr/>
          <p:nvPr/>
        </p:nvSpPr>
        <p:spPr bwMode="auto">
          <a:xfrm>
            <a:off x="4552757" y="8683526"/>
            <a:ext cx="10742362" cy="1368672"/>
          </a:xfrm>
          <a:prstGeom prst="rect">
            <a:avLst/>
          </a:prstGeom>
          <a:solidFill>
            <a:schemeClr val="tx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5966" tIns="35966" rIns="35966" bIns="35966" numCol="1" rtlCol="0" anchor="t" anchorCtr="0" compatLnSpc="1">
            <a:prstTxWarp prst="textNoShape">
              <a:avLst/>
            </a:prstTxWarp>
          </a:bodyPr>
          <a:lstStyle/>
          <a:p>
            <a:pPr defTabSz="913486" fontAlgn="base">
              <a:lnSpc>
                <a:spcPct val="90000"/>
              </a:lnSpc>
              <a:spcBef>
                <a:spcPct val="0"/>
              </a:spcBef>
              <a:spcAft>
                <a:spcPct val="0"/>
              </a:spcAft>
            </a:pPr>
            <a:endParaRPr lang="en-US" sz="1398" dirty="0">
              <a:solidFill>
                <a:schemeClr val="bg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45BD905A-7711-4E27-9918-208376A8FE82}"/>
              </a:ext>
            </a:extLst>
          </p:cNvPr>
          <p:cNvSpPr txBox="1">
            <a:spLocks/>
          </p:cNvSpPr>
          <p:nvPr/>
        </p:nvSpPr>
        <p:spPr>
          <a:xfrm>
            <a:off x="14167244" y="9719135"/>
            <a:ext cx="3653128" cy="333066"/>
          </a:xfrm>
          <a:prstGeom prst="rect">
            <a:avLst/>
          </a:prstGeom>
        </p:spPr>
        <p:txBody>
          <a:bodyPr vert="horz" lIns="0" tIns="0" rIns="0" bIns="0" rtlCol="0" anchor="ctr"/>
          <a:lstStyle>
            <a:defPPr>
              <a:defRPr lang="en-US"/>
            </a:defPPr>
            <a:lvl1pPr marL="0" algn="r" defTabSz="914484" rtl="0" eaLnBrk="1" latinLnBrk="0" hangingPunct="1">
              <a:defRPr sz="800" kern="1200">
                <a:solidFill>
                  <a:schemeClr val="bg1"/>
                </a:solidFill>
                <a:latin typeface="IBM Plex Sans" panose="020B0503050203000203" pitchFamily="34" charset="0"/>
                <a:ea typeface="+mn-ea"/>
                <a:cs typeface="+mn-cs"/>
              </a:defRPr>
            </a:lvl1pPr>
            <a:lvl2pPr marL="457241" algn="l" defTabSz="914484" rtl="0" eaLnBrk="1" latinLnBrk="0" hangingPunct="1">
              <a:defRPr sz="1800" kern="1200">
                <a:solidFill>
                  <a:schemeClr val="tx1"/>
                </a:solidFill>
                <a:latin typeface="+mn-lt"/>
                <a:ea typeface="+mn-ea"/>
                <a:cs typeface="+mn-cs"/>
              </a:defRPr>
            </a:lvl2pPr>
            <a:lvl3pPr marL="914484" algn="l" defTabSz="914484" rtl="0" eaLnBrk="1" latinLnBrk="0" hangingPunct="1">
              <a:defRPr sz="1800" kern="1200">
                <a:solidFill>
                  <a:schemeClr val="tx1"/>
                </a:solidFill>
                <a:latin typeface="+mn-lt"/>
                <a:ea typeface="+mn-ea"/>
                <a:cs typeface="+mn-cs"/>
              </a:defRPr>
            </a:lvl3pPr>
            <a:lvl4pPr marL="1371725" algn="l" defTabSz="914484" rtl="0" eaLnBrk="1" latinLnBrk="0" hangingPunct="1">
              <a:defRPr sz="1800" kern="1200">
                <a:solidFill>
                  <a:schemeClr val="tx1"/>
                </a:solidFill>
                <a:latin typeface="+mn-lt"/>
                <a:ea typeface="+mn-ea"/>
                <a:cs typeface="+mn-cs"/>
              </a:defRPr>
            </a:lvl4pPr>
            <a:lvl5pPr marL="1828968" algn="l" defTabSz="914484" rtl="0" eaLnBrk="1" latinLnBrk="0" hangingPunct="1">
              <a:defRPr sz="1800" kern="1200">
                <a:solidFill>
                  <a:schemeClr val="tx1"/>
                </a:solidFill>
                <a:latin typeface="+mn-lt"/>
                <a:ea typeface="+mn-ea"/>
                <a:cs typeface="+mn-cs"/>
              </a:defRPr>
            </a:lvl5pPr>
            <a:lvl6pPr marL="2286209" algn="l" defTabSz="914484" rtl="0" eaLnBrk="1" latinLnBrk="0" hangingPunct="1">
              <a:defRPr sz="1800" kern="1200">
                <a:solidFill>
                  <a:schemeClr val="tx1"/>
                </a:solidFill>
                <a:latin typeface="+mn-lt"/>
                <a:ea typeface="+mn-ea"/>
                <a:cs typeface="+mn-cs"/>
              </a:defRPr>
            </a:lvl6pPr>
            <a:lvl7pPr marL="2743452" algn="l" defTabSz="914484" rtl="0" eaLnBrk="1" latinLnBrk="0" hangingPunct="1">
              <a:defRPr sz="1800" kern="1200">
                <a:solidFill>
                  <a:schemeClr val="tx1"/>
                </a:solidFill>
                <a:latin typeface="+mn-lt"/>
                <a:ea typeface="+mn-ea"/>
                <a:cs typeface="+mn-cs"/>
              </a:defRPr>
            </a:lvl7pPr>
            <a:lvl8pPr marL="3200693" algn="l" defTabSz="914484" rtl="0" eaLnBrk="1" latinLnBrk="0" hangingPunct="1">
              <a:defRPr sz="1800" kern="1200">
                <a:solidFill>
                  <a:schemeClr val="tx1"/>
                </a:solidFill>
                <a:latin typeface="+mn-lt"/>
                <a:ea typeface="+mn-ea"/>
                <a:cs typeface="+mn-cs"/>
              </a:defRPr>
            </a:lvl8pPr>
            <a:lvl9pPr marL="3657936" algn="l" defTabSz="914484" rtl="0" eaLnBrk="1" latinLnBrk="0" hangingPunct="1">
              <a:defRPr sz="1800" kern="1200">
                <a:solidFill>
                  <a:schemeClr val="tx1"/>
                </a:solidFill>
                <a:latin typeface="+mn-lt"/>
                <a:ea typeface="+mn-ea"/>
                <a:cs typeface="+mn-cs"/>
              </a:defRPr>
            </a:lvl9pPr>
          </a:lstStyle>
          <a:p>
            <a:pPr defTabSz="1370354"/>
            <a:fld id="{59395FB3-9C97-154F-86B2-7E381B951268}" type="slidenum">
              <a:rPr lang="en-US" sz="1198">
                <a:solidFill>
                  <a:schemeClr val="tx1"/>
                </a:solidFill>
                <a:latin typeface="Arial" panose="020B0604020202020204" pitchFamily="34" charset="0"/>
              </a:rPr>
              <a:pPr defTabSz="1370354"/>
              <a:t>10</a:t>
            </a:fld>
            <a:endParaRPr lang="en-US" sz="1198" dirty="0">
              <a:solidFill>
                <a:schemeClr val="tx1"/>
              </a:solidFill>
              <a:latin typeface="Arial" panose="020B0604020202020204" pitchFamily="34" charset="0"/>
            </a:endParaRPr>
          </a:p>
        </p:txBody>
      </p:sp>
      <p:sp>
        <p:nvSpPr>
          <p:cNvPr id="5" name="Title">
            <a:extLst>
              <a:ext uri="{FF2B5EF4-FFF2-40B4-BE49-F238E27FC236}">
                <a16:creationId xmlns:a16="http://schemas.microsoft.com/office/drawing/2014/main" id="{B5CD0637-A5A7-4499-B4D2-E5F84F525DF7}"/>
              </a:ext>
            </a:extLst>
          </p:cNvPr>
          <p:cNvSpPr txBox="1">
            <a:spLocks/>
          </p:cNvSpPr>
          <p:nvPr/>
        </p:nvSpPr>
        <p:spPr>
          <a:xfrm>
            <a:off x="2374339"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6" name="Title">
            <a:extLst>
              <a:ext uri="{FF2B5EF4-FFF2-40B4-BE49-F238E27FC236}">
                <a16:creationId xmlns:a16="http://schemas.microsoft.com/office/drawing/2014/main" id="{2D73D2E2-A88D-4E76-889A-BCD5B5E5B839}"/>
              </a:ext>
            </a:extLst>
          </p:cNvPr>
          <p:cNvSpPr txBox="1">
            <a:spLocks/>
          </p:cNvSpPr>
          <p:nvPr/>
        </p:nvSpPr>
        <p:spPr>
          <a:xfrm>
            <a:off x="870101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 name="Title">
            <a:extLst>
              <a:ext uri="{FF2B5EF4-FFF2-40B4-BE49-F238E27FC236}">
                <a16:creationId xmlns:a16="http://schemas.microsoft.com/office/drawing/2014/main" id="{0E8BE081-6954-4440-B6A9-F6E813A6E7AB}"/>
              </a:ext>
            </a:extLst>
          </p:cNvPr>
          <p:cNvSpPr txBox="1">
            <a:spLocks/>
          </p:cNvSpPr>
          <p:nvPr/>
        </p:nvSpPr>
        <p:spPr>
          <a:xfrm>
            <a:off x="13218767"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 name="Title">
            <a:extLst>
              <a:ext uri="{FF2B5EF4-FFF2-40B4-BE49-F238E27FC236}">
                <a16:creationId xmlns:a16="http://schemas.microsoft.com/office/drawing/2014/main" id="{52903671-2B2A-4522-AB98-486E6B52BDBD}"/>
              </a:ext>
            </a:extLst>
          </p:cNvPr>
          <p:cNvSpPr txBox="1">
            <a:spLocks/>
          </p:cNvSpPr>
          <p:nvPr/>
        </p:nvSpPr>
        <p:spPr>
          <a:xfrm>
            <a:off x="4396637" y="6071903"/>
            <a:ext cx="2206234" cy="120877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9" name="Title">
            <a:extLst>
              <a:ext uri="{FF2B5EF4-FFF2-40B4-BE49-F238E27FC236}">
                <a16:creationId xmlns:a16="http://schemas.microsoft.com/office/drawing/2014/main" id="{24B3278A-BCCA-41BF-9707-D019791A3A0C}"/>
              </a:ext>
            </a:extLst>
          </p:cNvPr>
          <p:cNvSpPr txBox="1">
            <a:spLocks/>
          </p:cNvSpPr>
          <p:nvPr/>
        </p:nvSpPr>
        <p:spPr>
          <a:xfrm>
            <a:off x="10888449"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10" name="Title">
            <a:extLst>
              <a:ext uri="{FF2B5EF4-FFF2-40B4-BE49-F238E27FC236}">
                <a16:creationId xmlns:a16="http://schemas.microsoft.com/office/drawing/2014/main" id="{C510E545-0EB8-4C39-B513-F90D11D674D1}"/>
              </a:ext>
            </a:extLst>
          </p:cNvPr>
          <p:cNvSpPr txBox="1">
            <a:spLocks/>
          </p:cNvSpPr>
          <p:nvPr/>
        </p:nvSpPr>
        <p:spPr>
          <a:xfrm>
            <a:off x="15208385" y="6131112"/>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11" name="Title">
            <a:extLst>
              <a:ext uri="{FF2B5EF4-FFF2-40B4-BE49-F238E27FC236}">
                <a16:creationId xmlns:a16="http://schemas.microsoft.com/office/drawing/2014/main" id="{36816C4C-31F6-435E-AE0B-A4DC1B14A5B1}"/>
              </a:ext>
            </a:extLst>
          </p:cNvPr>
          <p:cNvSpPr txBox="1">
            <a:spLocks/>
          </p:cNvSpPr>
          <p:nvPr/>
        </p:nvSpPr>
        <p:spPr>
          <a:xfrm>
            <a:off x="6519515" y="6068068"/>
            <a:ext cx="2206234" cy="170370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mining</a:t>
            </a:r>
          </a:p>
        </p:txBody>
      </p:sp>
      <p:sp>
        <p:nvSpPr>
          <p:cNvPr id="12" name="Rectangle 11">
            <a:extLst>
              <a:ext uri="{FF2B5EF4-FFF2-40B4-BE49-F238E27FC236}">
                <a16:creationId xmlns:a16="http://schemas.microsoft.com/office/drawing/2014/main" id="{2EA1414C-5698-4714-B4AF-3C7DF0CD72F4}"/>
              </a:ext>
            </a:extLst>
          </p:cNvPr>
          <p:cNvSpPr/>
          <p:nvPr/>
        </p:nvSpPr>
        <p:spPr bwMode="auto">
          <a:xfrm>
            <a:off x="2007923" y="1887130"/>
            <a:ext cx="15812450" cy="4371356"/>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13" name="Group 12">
            <a:extLst>
              <a:ext uri="{FF2B5EF4-FFF2-40B4-BE49-F238E27FC236}">
                <a16:creationId xmlns:a16="http://schemas.microsoft.com/office/drawing/2014/main" id="{6C535967-7509-465D-A1EB-1DA62455B9A4}"/>
              </a:ext>
            </a:extLst>
          </p:cNvPr>
          <p:cNvGrpSpPr/>
          <p:nvPr/>
        </p:nvGrpSpPr>
        <p:grpSpPr>
          <a:xfrm>
            <a:off x="9804974" y="2873207"/>
            <a:ext cx="2030704" cy="1862046"/>
            <a:chOff x="6716207" y="2408793"/>
            <a:chExt cx="1355056" cy="1242513"/>
          </a:xfrm>
        </p:grpSpPr>
        <p:sp>
          <p:nvSpPr>
            <p:cNvPr id="14" name="CustomShape 15">
              <a:extLst>
                <a:ext uri="{FF2B5EF4-FFF2-40B4-BE49-F238E27FC236}">
                  <a16:creationId xmlns:a16="http://schemas.microsoft.com/office/drawing/2014/main" id="{DACA5678-EA7D-49E9-86DF-32E86AF89C94}"/>
                </a:ext>
              </a:extLst>
            </p:cNvPr>
            <p:cNvSpPr/>
            <p:nvPr/>
          </p:nvSpPr>
          <p:spPr>
            <a:xfrm>
              <a:off x="7009666" y="3149391"/>
              <a:ext cx="1061597"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Enterprise messaging</a:t>
              </a:r>
            </a:p>
          </p:txBody>
        </p:sp>
        <p:pic>
          <p:nvPicPr>
            <p:cNvPr id="15" name="Picture 14">
              <a:extLst>
                <a:ext uri="{FF2B5EF4-FFF2-40B4-BE49-F238E27FC236}">
                  <a16:creationId xmlns:a16="http://schemas.microsoft.com/office/drawing/2014/main" id="{899EECA1-2BAF-4E23-96A8-B6C57B6B1D16}"/>
                </a:ext>
              </a:extLst>
            </p:cNvPr>
            <p:cNvPicPr>
              <a:picLocks noChangeAspect="1"/>
            </p:cNvPicPr>
            <p:nvPr/>
          </p:nvPicPr>
          <p:blipFill>
            <a:blip r:embed="rId3"/>
            <a:stretch>
              <a:fillRect/>
            </a:stretch>
          </p:blipFill>
          <p:spPr>
            <a:xfrm>
              <a:off x="6984646" y="2590154"/>
              <a:ext cx="475491" cy="490477"/>
            </a:xfrm>
            <a:prstGeom prst="rect">
              <a:avLst/>
            </a:prstGeom>
          </p:spPr>
        </p:pic>
        <p:sp>
          <p:nvSpPr>
            <p:cNvPr id="16" name="Rectangle 15">
              <a:extLst>
                <a:ext uri="{FF2B5EF4-FFF2-40B4-BE49-F238E27FC236}">
                  <a16:creationId xmlns:a16="http://schemas.microsoft.com/office/drawing/2014/main" id="{8FC7CE5A-CE68-4DF8-A698-2A54C1515A7B}"/>
                </a:ext>
              </a:extLst>
            </p:cNvPr>
            <p:cNvSpPr/>
            <p:nvPr/>
          </p:nvSpPr>
          <p:spPr bwMode="auto">
            <a:xfrm>
              <a:off x="6716207" y="2408793"/>
              <a:ext cx="1280160" cy="1242513"/>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17" name="Group 16">
            <a:extLst>
              <a:ext uri="{FF2B5EF4-FFF2-40B4-BE49-F238E27FC236}">
                <a16:creationId xmlns:a16="http://schemas.microsoft.com/office/drawing/2014/main" id="{FFA8B39F-6AF0-4058-B00A-78FD78C748F0}"/>
              </a:ext>
            </a:extLst>
          </p:cNvPr>
          <p:cNvGrpSpPr/>
          <p:nvPr/>
        </p:nvGrpSpPr>
        <p:grpSpPr>
          <a:xfrm>
            <a:off x="7681232" y="2862245"/>
            <a:ext cx="2087144" cy="1855006"/>
            <a:chOff x="5055010" y="2400678"/>
            <a:chExt cx="1392718" cy="1237816"/>
          </a:xfrm>
        </p:grpSpPr>
        <p:sp>
          <p:nvSpPr>
            <p:cNvPr id="18" name="CustomShape 15">
              <a:extLst>
                <a:ext uri="{FF2B5EF4-FFF2-40B4-BE49-F238E27FC236}">
                  <a16:creationId xmlns:a16="http://schemas.microsoft.com/office/drawing/2014/main" id="{F539194A-4EAD-4ADB-9448-F6032A7B1AE2}"/>
                </a:ext>
              </a:extLst>
            </p:cNvPr>
            <p:cNvSpPr/>
            <p:nvPr/>
          </p:nvSpPr>
          <p:spPr>
            <a:xfrm>
              <a:off x="5387433" y="3138945"/>
              <a:ext cx="1060295" cy="485826"/>
            </a:xfrm>
            <a:prstGeom prst="rect">
              <a:avLst/>
            </a:prstGeom>
            <a:noFill/>
          </p:spPr>
          <p:txBody>
            <a:bodyPr wrap="square" lIns="0" tIns="0" rIns="0" bIns="136906" rtlCol="0" anchor="t" anchorCtr="0">
              <a:noAutofit/>
            </a:bodyPr>
            <a:lstStyle/>
            <a:p>
              <a:pPr defTabSz="1368790">
                <a:defRPr/>
              </a:pPr>
              <a:r>
                <a:rPr lang="en-US" sz="1798" dirty="0">
                  <a:solidFill>
                    <a:srgbClr val="FFFFFF"/>
                  </a:solidFill>
                  <a:latin typeface="Arial" panose="020B0604020202020204" pitchFamily="34" charset="0"/>
                  <a:cs typeface="Arial" panose="020B0604020202020204" pitchFamily="34" charset="0"/>
                </a:rPr>
                <a:t>End-to-end security</a:t>
              </a:r>
            </a:p>
          </p:txBody>
        </p:sp>
        <p:pic>
          <p:nvPicPr>
            <p:cNvPr id="19" name="Picture 18">
              <a:extLst>
                <a:ext uri="{FF2B5EF4-FFF2-40B4-BE49-F238E27FC236}">
                  <a16:creationId xmlns:a16="http://schemas.microsoft.com/office/drawing/2014/main" id="{CF31C4CD-3C72-448D-B106-88EE9C01F7E9}"/>
                </a:ext>
              </a:extLst>
            </p:cNvPr>
            <p:cNvPicPr>
              <a:picLocks/>
            </p:cNvPicPr>
            <p:nvPr/>
          </p:nvPicPr>
          <p:blipFill>
            <a:blip r:embed="rId4"/>
            <a:stretch>
              <a:fillRect/>
            </a:stretch>
          </p:blipFill>
          <p:spPr>
            <a:xfrm>
              <a:off x="5323449" y="2554478"/>
              <a:ext cx="444128" cy="470391"/>
            </a:xfrm>
            <a:prstGeom prst="rect">
              <a:avLst/>
            </a:prstGeom>
          </p:spPr>
        </p:pic>
        <p:sp>
          <p:nvSpPr>
            <p:cNvPr id="20" name="Rectangle 19">
              <a:extLst>
                <a:ext uri="{FF2B5EF4-FFF2-40B4-BE49-F238E27FC236}">
                  <a16:creationId xmlns:a16="http://schemas.microsoft.com/office/drawing/2014/main" id="{B7EB1128-9500-401E-AE95-BDEDC734A5D4}"/>
                </a:ext>
              </a:extLst>
            </p:cNvPr>
            <p:cNvSpPr/>
            <p:nvPr/>
          </p:nvSpPr>
          <p:spPr bwMode="auto">
            <a:xfrm>
              <a:off x="5055010" y="2400678"/>
              <a:ext cx="1280160" cy="1237816"/>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1" name="Group 20">
            <a:extLst>
              <a:ext uri="{FF2B5EF4-FFF2-40B4-BE49-F238E27FC236}">
                <a16:creationId xmlns:a16="http://schemas.microsoft.com/office/drawing/2014/main" id="{0C56AECA-D2F9-4169-8049-E044BB2CB25A}"/>
              </a:ext>
            </a:extLst>
          </p:cNvPr>
          <p:cNvGrpSpPr/>
          <p:nvPr/>
        </p:nvGrpSpPr>
        <p:grpSpPr>
          <a:xfrm>
            <a:off x="5563507" y="2866347"/>
            <a:ext cx="2244326" cy="1867274"/>
            <a:chOff x="3400404" y="2391872"/>
            <a:chExt cx="1497603" cy="1246001"/>
          </a:xfrm>
        </p:grpSpPr>
        <p:sp>
          <p:nvSpPr>
            <p:cNvPr id="22" name="CustomShape 15">
              <a:extLst>
                <a:ext uri="{FF2B5EF4-FFF2-40B4-BE49-F238E27FC236}">
                  <a16:creationId xmlns:a16="http://schemas.microsoft.com/office/drawing/2014/main" id="{2FB653E8-8AD3-4E79-B1E8-7F5840AF2E07}"/>
                </a:ext>
              </a:extLst>
            </p:cNvPr>
            <p:cNvSpPr/>
            <p:nvPr/>
          </p:nvSpPr>
          <p:spPr>
            <a:xfrm>
              <a:off x="3697353" y="3089650"/>
              <a:ext cx="1200654" cy="533913"/>
            </a:xfrm>
            <a:prstGeom prst="rect">
              <a:avLst/>
            </a:prstGeom>
            <a:noFill/>
          </p:spPr>
          <p:txBody>
            <a:bodyPr wrap="square" lIns="0" tIns="0" rIns="0" bIns="136906" rtlCol="0" anchor="ctr"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Application integration </a:t>
              </a:r>
            </a:p>
          </p:txBody>
        </p:sp>
        <p:pic>
          <p:nvPicPr>
            <p:cNvPr id="23" name="Picture 22">
              <a:extLst>
                <a:ext uri="{FF2B5EF4-FFF2-40B4-BE49-F238E27FC236}">
                  <a16:creationId xmlns:a16="http://schemas.microsoft.com/office/drawing/2014/main" id="{BF95E2D7-6651-4EA5-B6C2-6D001821D541}"/>
                </a:ext>
              </a:extLst>
            </p:cNvPr>
            <p:cNvPicPr>
              <a:picLocks noChangeAspect="1"/>
            </p:cNvPicPr>
            <p:nvPr/>
          </p:nvPicPr>
          <p:blipFill>
            <a:blip r:embed="rId5"/>
            <a:stretch>
              <a:fillRect/>
            </a:stretch>
          </p:blipFill>
          <p:spPr>
            <a:xfrm>
              <a:off x="3634765" y="2595651"/>
              <a:ext cx="497078" cy="497208"/>
            </a:xfrm>
            <a:prstGeom prst="rect">
              <a:avLst/>
            </a:prstGeom>
          </p:spPr>
        </p:pic>
        <p:sp>
          <p:nvSpPr>
            <p:cNvPr id="24" name="Rectangle 23">
              <a:extLst>
                <a:ext uri="{FF2B5EF4-FFF2-40B4-BE49-F238E27FC236}">
                  <a16:creationId xmlns:a16="http://schemas.microsoft.com/office/drawing/2014/main" id="{B3CA0389-ED91-4FCB-B648-33A512593942}"/>
                </a:ext>
              </a:extLst>
            </p:cNvPr>
            <p:cNvSpPr/>
            <p:nvPr/>
          </p:nvSpPr>
          <p:spPr bwMode="auto">
            <a:xfrm>
              <a:off x="3400404" y="2391872"/>
              <a:ext cx="1280160" cy="124600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5" name="Group 24">
            <a:extLst>
              <a:ext uri="{FF2B5EF4-FFF2-40B4-BE49-F238E27FC236}">
                <a16:creationId xmlns:a16="http://schemas.microsoft.com/office/drawing/2014/main" id="{276B6B2A-03A6-4C1B-B357-0CB0EF9CFEF8}"/>
              </a:ext>
            </a:extLst>
          </p:cNvPr>
          <p:cNvGrpSpPr/>
          <p:nvPr/>
        </p:nvGrpSpPr>
        <p:grpSpPr>
          <a:xfrm>
            <a:off x="11928570" y="2855645"/>
            <a:ext cx="1918464" cy="1876450"/>
            <a:chOff x="8383455" y="2383755"/>
            <a:chExt cx="1280160" cy="1252125"/>
          </a:xfrm>
        </p:grpSpPr>
        <p:sp>
          <p:nvSpPr>
            <p:cNvPr id="26" name="CustomShape 15">
              <a:extLst>
                <a:ext uri="{FF2B5EF4-FFF2-40B4-BE49-F238E27FC236}">
                  <a16:creationId xmlns:a16="http://schemas.microsoft.com/office/drawing/2014/main" id="{5B306C25-3379-4FC5-AB1D-21C779F7F0D9}"/>
                </a:ext>
              </a:extLst>
            </p:cNvPr>
            <p:cNvSpPr/>
            <p:nvPr/>
          </p:nvSpPr>
          <p:spPr>
            <a:xfrm>
              <a:off x="8597673" y="3133256"/>
              <a:ext cx="89798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Event streaming</a:t>
              </a:r>
            </a:p>
          </p:txBody>
        </p:sp>
        <p:pic>
          <p:nvPicPr>
            <p:cNvPr id="27" name="Picture 26">
              <a:extLst>
                <a:ext uri="{FF2B5EF4-FFF2-40B4-BE49-F238E27FC236}">
                  <a16:creationId xmlns:a16="http://schemas.microsoft.com/office/drawing/2014/main" id="{376615BC-CF3D-4175-A28B-250055107038}"/>
                </a:ext>
              </a:extLst>
            </p:cNvPr>
            <p:cNvPicPr>
              <a:picLocks noChangeAspect="1"/>
            </p:cNvPicPr>
            <p:nvPr/>
          </p:nvPicPr>
          <p:blipFill>
            <a:blip r:embed="rId6"/>
            <a:stretch>
              <a:fillRect/>
            </a:stretch>
          </p:blipFill>
          <p:spPr>
            <a:xfrm>
              <a:off x="8573287" y="2486486"/>
              <a:ext cx="497079" cy="580076"/>
            </a:xfrm>
            <a:prstGeom prst="rect">
              <a:avLst/>
            </a:prstGeom>
          </p:spPr>
        </p:pic>
        <p:sp>
          <p:nvSpPr>
            <p:cNvPr id="28" name="Rectangle 27">
              <a:extLst>
                <a:ext uri="{FF2B5EF4-FFF2-40B4-BE49-F238E27FC236}">
                  <a16:creationId xmlns:a16="http://schemas.microsoft.com/office/drawing/2014/main" id="{32A6D235-37C1-485E-8A5E-736E3C3EAE0D}"/>
                </a:ext>
              </a:extLst>
            </p:cNvPr>
            <p:cNvSpPr/>
            <p:nvPr/>
          </p:nvSpPr>
          <p:spPr bwMode="auto">
            <a:xfrm>
              <a:off x="8383455" y="2383755"/>
              <a:ext cx="1280160" cy="1252125"/>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29" name="Group 28">
            <a:extLst>
              <a:ext uri="{FF2B5EF4-FFF2-40B4-BE49-F238E27FC236}">
                <a16:creationId xmlns:a16="http://schemas.microsoft.com/office/drawing/2014/main" id="{115CD727-7675-496B-BE9B-6EAB697CAA2D}"/>
              </a:ext>
            </a:extLst>
          </p:cNvPr>
          <p:cNvGrpSpPr/>
          <p:nvPr/>
        </p:nvGrpSpPr>
        <p:grpSpPr>
          <a:xfrm>
            <a:off x="14050196" y="2850087"/>
            <a:ext cx="1981516" cy="1873930"/>
            <a:chOff x="10050653" y="2378809"/>
            <a:chExt cx="1322233" cy="1250443"/>
          </a:xfrm>
        </p:grpSpPr>
        <p:pic>
          <p:nvPicPr>
            <p:cNvPr id="30" name="Picture 29">
              <a:extLst>
                <a:ext uri="{FF2B5EF4-FFF2-40B4-BE49-F238E27FC236}">
                  <a16:creationId xmlns:a16="http://schemas.microsoft.com/office/drawing/2014/main" id="{DDF542B2-1F6A-4211-8871-321F42DD25C0}"/>
                </a:ext>
              </a:extLst>
            </p:cNvPr>
            <p:cNvPicPr>
              <a:picLocks noChangeAspect="1"/>
            </p:cNvPicPr>
            <p:nvPr/>
          </p:nvPicPr>
          <p:blipFill>
            <a:blip r:embed="rId7"/>
            <a:stretch>
              <a:fillRect/>
            </a:stretch>
          </p:blipFill>
          <p:spPr>
            <a:xfrm>
              <a:off x="10090746" y="2625276"/>
              <a:ext cx="545851" cy="387942"/>
            </a:xfrm>
            <a:prstGeom prst="rect">
              <a:avLst/>
            </a:prstGeom>
          </p:spPr>
        </p:pic>
        <p:sp>
          <p:nvSpPr>
            <p:cNvPr id="31" name="CustomShape 15">
              <a:extLst>
                <a:ext uri="{FF2B5EF4-FFF2-40B4-BE49-F238E27FC236}">
                  <a16:creationId xmlns:a16="http://schemas.microsoft.com/office/drawing/2014/main" id="{D4AA9FD6-5F0F-49B4-BF1F-76DBA514280A}"/>
                </a:ext>
              </a:extLst>
            </p:cNvPr>
            <p:cNvSpPr/>
            <p:nvPr/>
          </p:nvSpPr>
          <p:spPr>
            <a:xfrm>
              <a:off x="10208210" y="3143426"/>
              <a:ext cx="1164676" cy="485826"/>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High speed </a:t>
              </a:r>
              <a:br>
                <a:rPr lang="en-US" sz="1798" dirty="0">
                  <a:solidFill>
                    <a:prstClr val="white"/>
                  </a:solidFill>
                  <a:latin typeface="Arial" panose="020B0604020202020204" pitchFamily="34" charset="0"/>
                  <a:cs typeface="Arial" panose="020B0604020202020204" pitchFamily="34" charset="0"/>
                </a:rPr>
              </a:br>
              <a:r>
                <a:rPr lang="en-US" sz="1798" dirty="0">
                  <a:solidFill>
                    <a:prstClr val="white"/>
                  </a:solidFill>
                  <a:latin typeface="Arial" panose="020B0604020202020204" pitchFamily="34" charset="0"/>
                  <a:cs typeface="Arial" panose="020B0604020202020204" pitchFamily="34" charset="0"/>
                </a:rPr>
                <a:t>data transfer</a:t>
              </a:r>
            </a:p>
          </p:txBody>
        </p:sp>
        <p:sp>
          <p:nvSpPr>
            <p:cNvPr id="32" name="Rectangle 31">
              <a:extLst>
                <a:ext uri="{FF2B5EF4-FFF2-40B4-BE49-F238E27FC236}">
                  <a16:creationId xmlns:a16="http://schemas.microsoft.com/office/drawing/2014/main" id="{5235285C-1406-468E-AFA6-F7886BF0278A}"/>
                </a:ext>
              </a:extLst>
            </p:cNvPr>
            <p:cNvSpPr/>
            <p:nvPr/>
          </p:nvSpPr>
          <p:spPr bwMode="auto">
            <a:xfrm>
              <a:off x="10050653" y="2378809"/>
              <a:ext cx="1280160" cy="1245930"/>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grpSp>
        <p:nvGrpSpPr>
          <p:cNvPr id="33" name="Group 32">
            <a:extLst>
              <a:ext uri="{FF2B5EF4-FFF2-40B4-BE49-F238E27FC236}">
                <a16:creationId xmlns:a16="http://schemas.microsoft.com/office/drawing/2014/main" id="{148DCAFB-AC2E-4DB6-B76F-FDA58F559CC9}"/>
              </a:ext>
            </a:extLst>
          </p:cNvPr>
          <p:cNvGrpSpPr/>
          <p:nvPr/>
        </p:nvGrpSpPr>
        <p:grpSpPr>
          <a:xfrm>
            <a:off x="2353681" y="2458038"/>
            <a:ext cx="1018498" cy="2812448"/>
            <a:chOff x="1412339" y="2061331"/>
            <a:chExt cx="679628" cy="1876701"/>
          </a:xfrm>
        </p:grpSpPr>
        <p:grpSp>
          <p:nvGrpSpPr>
            <p:cNvPr id="34" name="Group 33">
              <a:extLst>
                <a:ext uri="{FF2B5EF4-FFF2-40B4-BE49-F238E27FC236}">
                  <a16:creationId xmlns:a16="http://schemas.microsoft.com/office/drawing/2014/main" id="{C668B408-3B70-4058-94BE-C80014CF599B}"/>
                </a:ext>
              </a:extLst>
            </p:cNvPr>
            <p:cNvGrpSpPr/>
            <p:nvPr/>
          </p:nvGrpSpPr>
          <p:grpSpPr>
            <a:xfrm>
              <a:off x="1510247" y="2061331"/>
              <a:ext cx="257544" cy="1876701"/>
              <a:chOff x="2897679" y="3380999"/>
              <a:chExt cx="386674" cy="3457210"/>
            </a:xfrm>
          </p:grpSpPr>
          <p:cxnSp>
            <p:nvCxnSpPr>
              <p:cNvPr id="36" name="Straight Connector 35">
                <a:extLst>
                  <a:ext uri="{FF2B5EF4-FFF2-40B4-BE49-F238E27FC236}">
                    <a16:creationId xmlns:a16="http://schemas.microsoft.com/office/drawing/2014/main" id="{26B0AA7E-9D29-4926-9CBA-B99BC217019C}"/>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D6DE331-5796-4A9C-9F15-2841ECB40898}"/>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6E8B333-2094-46DA-8470-4DDCA0C610A7}"/>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CustomShape 15">
              <a:extLst>
                <a:ext uri="{FF2B5EF4-FFF2-40B4-BE49-F238E27FC236}">
                  <a16:creationId xmlns:a16="http://schemas.microsoft.com/office/drawing/2014/main" id="{E2EFA82D-901D-487A-979A-F10D30F80097}"/>
                </a:ext>
              </a:extLst>
            </p:cNvPr>
            <p:cNvSpPr/>
            <p:nvPr/>
          </p:nvSpPr>
          <p:spPr>
            <a:xfrm>
              <a:off x="1412339" y="2657461"/>
              <a:ext cx="679628" cy="552202"/>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Shared asset</a:t>
              </a:r>
            </a:p>
            <a:p>
              <a:pPr defTabSz="911660">
                <a:lnSpc>
                  <a:spcPct val="90000"/>
                </a:lnSpc>
                <a:defRPr/>
              </a:pPr>
              <a:r>
                <a:rPr lang="en-US" sz="1648" kern="0" dirty="0">
                  <a:solidFill>
                    <a:srgbClr val="FFFFFF"/>
                  </a:solidFill>
                  <a:latin typeface="Arial" panose="020B0604020202020204" pitchFamily="34" charset="0"/>
                </a:rPr>
                <a:t>repository</a:t>
              </a:r>
            </a:p>
          </p:txBody>
        </p:sp>
      </p:grpSp>
      <p:grpSp>
        <p:nvGrpSpPr>
          <p:cNvPr id="39" name="Group 38">
            <a:extLst>
              <a:ext uri="{FF2B5EF4-FFF2-40B4-BE49-F238E27FC236}">
                <a16:creationId xmlns:a16="http://schemas.microsoft.com/office/drawing/2014/main" id="{4B80DDD0-44EA-495B-A0A3-38B8506D3A24}"/>
              </a:ext>
            </a:extLst>
          </p:cNvPr>
          <p:cNvGrpSpPr/>
          <p:nvPr/>
        </p:nvGrpSpPr>
        <p:grpSpPr>
          <a:xfrm>
            <a:off x="16319557" y="2467974"/>
            <a:ext cx="1487914" cy="2812448"/>
            <a:chOff x="11180818" y="2108297"/>
            <a:chExt cx="992861" cy="1876701"/>
          </a:xfrm>
        </p:grpSpPr>
        <p:grpSp>
          <p:nvGrpSpPr>
            <p:cNvPr id="40" name="Group 39">
              <a:extLst>
                <a:ext uri="{FF2B5EF4-FFF2-40B4-BE49-F238E27FC236}">
                  <a16:creationId xmlns:a16="http://schemas.microsoft.com/office/drawing/2014/main" id="{8A031C1B-14B3-470A-8DBD-86A855F58535}"/>
                </a:ext>
              </a:extLst>
            </p:cNvPr>
            <p:cNvGrpSpPr/>
            <p:nvPr/>
          </p:nvGrpSpPr>
          <p:grpSpPr>
            <a:xfrm rot="10800000">
              <a:off x="11332667" y="2108297"/>
              <a:ext cx="257544" cy="1876701"/>
              <a:chOff x="2897679" y="3380999"/>
              <a:chExt cx="386674" cy="3457210"/>
            </a:xfrm>
          </p:grpSpPr>
          <p:cxnSp>
            <p:nvCxnSpPr>
              <p:cNvPr id="42" name="Straight Connector 41">
                <a:extLst>
                  <a:ext uri="{FF2B5EF4-FFF2-40B4-BE49-F238E27FC236}">
                    <a16:creationId xmlns:a16="http://schemas.microsoft.com/office/drawing/2014/main" id="{DDB0132C-8759-4FA0-903C-55B48F583AD2}"/>
                  </a:ext>
                </a:extLst>
              </p:cNvPr>
              <p:cNvCxnSpPr>
                <a:cxnSpLocks/>
              </p:cNvCxnSpPr>
              <p:nvPr/>
            </p:nvCxnSpPr>
            <p:spPr>
              <a:xfrm>
                <a:off x="2897679" y="3380999"/>
                <a:ext cx="386674" cy="0"/>
              </a:xfrm>
              <a:prstGeom prst="line">
                <a:avLst/>
              </a:prstGeom>
              <a:ln w="12700">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69AD25C-CD84-4C61-8BA9-FA4787717A69}"/>
                  </a:ext>
                </a:extLst>
              </p:cNvPr>
              <p:cNvCxnSpPr>
                <a:cxnSpLocks/>
              </p:cNvCxnSpPr>
              <p:nvPr/>
            </p:nvCxnSpPr>
            <p:spPr bwMode="auto">
              <a:xfrm>
                <a:off x="2897679" y="6838209"/>
                <a:ext cx="386674" cy="0"/>
              </a:xfrm>
              <a:prstGeom prst="line">
                <a:avLst/>
              </a:prstGeom>
              <a:ln w="12700">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C9314285-07E8-4363-90EB-FCFED2FA3026}"/>
                  </a:ext>
                </a:extLst>
              </p:cNvPr>
              <p:cNvCxnSpPr>
                <a:cxnSpLocks/>
              </p:cNvCxnSpPr>
              <p:nvPr/>
            </p:nvCxnSpPr>
            <p:spPr>
              <a:xfrm>
                <a:off x="2897679" y="3380999"/>
                <a:ext cx="0" cy="345721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1" name="CustomShape 15">
              <a:extLst>
                <a:ext uri="{FF2B5EF4-FFF2-40B4-BE49-F238E27FC236}">
                  <a16:creationId xmlns:a16="http://schemas.microsoft.com/office/drawing/2014/main" id="{9E843E8F-116C-4B45-9722-C3AFAB320106}"/>
                </a:ext>
              </a:extLst>
            </p:cNvPr>
            <p:cNvSpPr/>
            <p:nvPr/>
          </p:nvSpPr>
          <p:spPr>
            <a:xfrm>
              <a:off x="11180818" y="2703920"/>
              <a:ext cx="992861" cy="539956"/>
            </a:xfrm>
            <a:prstGeom prst="rect">
              <a:avLst/>
            </a:prstGeom>
            <a:solidFill>
              <a:srgbClr val="0062FF"/>
            </a:solidFill>
          </p:spPr>
          <p:txBody>
            <a:bodyPr wrap="square" lIns="0" tIns="182374" rIns="0" bIns="182374" anchor="ctr">
              <a:noAutofit/>
            </a:bodyPr>
            <a:lstStyle/>
            <a:p>
              <a:pPr defTabSz="911660">
                <a:lnSpc>
                  <a:spcPct val="90000"/>
                </a:lnSpc>
                <a:defRPr/>
              </a:pPr>
              <a:r>
                <a:rPr lang="en-US" sz="1648" kern="0" dirty="0">
                  <a:solidFill>
                    <a:srgbClr val="FFFFFF"/>
                  </a:solidFill>
                  <a:latin typeface="Arial" panose="020B0604020202020204" pitchFamily="34" charset="0"/>
                </a:rPr>
                <a:t>Unified governance framework</a:t>
              </a:r>
            </a:p>
          </p:txBody>
        </p:sp>
      </p:grpSp>
      <p:grpSp>
        <p:nvGrpSpPr>
          <p:cNvPr id="45" name="Group 44">
            <a:extLst>
              <a:ext uri="{FF2B5EF4-FFF2-40B4-BE49-F238E27FC236}">
                <a16:creationId xmlns:a16="http://schemas.microsoft.com/office/drawing/2014/main" id="{FABB2379-AE06-4E70-A137-92977B136422}"/>
              </a:ext>
            </a:extLst>
          </p:cNvPr>
          <p:cNvGrpSpPr/>
          <p:nvPr/>
        </p:nvGrpSpPr>
        <p:grpSpPr>
          <a:xfrm>
            <a:off x="3446274" y="2867772"/>
            <a:ext cx="1911692" cy="1940516"/>
            <a:chOff x="1733207" y="2392823"/>
            <a:chExt cx="1275641" cy="1294875"/>
          </a:xfrm>
        </p:grpSpPr>
        <p:sp>
          <p:nvSpPr>
            <p:cNvPr id="46" name="CustomShape 15">
              <a:extLst>
                <a:ext uri="{FF2B5EF4-FFF2-40B4-BE49-F238E27FC236}">
                  <a16:creationId xmlns:a16="http://schemas.microsoft.com/office/drawing/2014/main" id="{AE5CBB74-644E-4432-ACCA-18293E19D768}"/>
                </a:ext>
              </a:extLst>
            </p:cNvPr>
            <p:cNvSpPr/>
            <p:nvPr/>
          </p:nvSpPr>
          <p:spPr>
            <a:xfrm>
              <a:off x="1994638" y="3153785"/>
              <a:ext cx="958887" cy="533913"/>
            </a:xfrm>
            <a:prstGeom prst="rect">
              <a:avLst/>
            </a:prstGeom>
            <a:noFill/>
          </p:spPr>
          <p:txBody>
            <a:bodyPr wrap="square" lIns="0" tIns="0" rIns="0" bIns="136906" rtlCol="0" anchor="t" anchorCtr="0">
              <a:noAutofit/>
            </a:bodyPr>
            <a:lstStyle/>
            <a:p>
              <a:pPr defTabSz="1369224">
                <a:defRPr/>
              </a:pPr>
              <a:r>
                <a:rPr lang="en-US" sz="1798" dirty="0">
                  <a:solidFill>
                    <a:prstClr val="white"/>
                  </a:solidFill>
                  <a:latin typeface="Arial" panose="020B0604020202020204" pitchFamily="34" charset="0"/>
                  <a:cs typeface="Arial" panose="020B0604020202020204" pitchFamily="34" charset="0"/>
                </a:rPr>
                <a:t>API management</a:t>
              </a:r>
            </a:p>
          </p:txBody>
        </p:sp>
        <p:pic>
          <p:nvPicPr>
            <p:cNvPr id="47" name="Picture 46">
              <a:extLst>
                <a:ext uri="{FF2B5EF4-FFF2-40B4-BE49-F238E27FC236}">
                  <a16:creationId xmlns:a16="http://schemas.microsoft.com/office/drawing/2014/main" id="{4BEFA3D5-A7EA-4703-909F-75205410B810}"/>
                </a:ext>
              </a:extLst>
            </p:cNvPr>
            <p:cNvPicPr>
              <a:picLocks noChangeAspect="1"/>
            </p:cNvPicPr>
            <p:nvPr/>
          </p:nvPicPr>
          <p:blipFill>
            <a:blip r:embed="rId8"/>
            <a:stretch>
              <a:fillRect/>
            </a:stretch>
          </p:blipFill>
          <p:spPr>
            <a:xfrm>
              <a:off x="2001647" y="2569292"/>
              <a:ext cx="497078" cy="497208"/>
            </a:xfrm>
            <a:prstGeom prst="rect">
              <a:avLst/>
            </a:prstGeom>
          </p:spPr>
        </p:pic>
        <p:sp>
          <p:nvSpPr>
            <p:cNvPr id="48" name="Rectangle 47">
              <a:extLst>
                <a:ext uri="{FF2B5EF4-FFF2-40B4-BE49-F238E27FC236}">
                  <a16:creationId xmlns:a16="http://schemas.microsoft.com/office/drawing/2014/main" id="{69DDCFD4-D4F4-4E92-9587-CF2079E91FC6}"/>
                </a:ext>
              </a:extLst>
            </p:cNvPr>
            <p:cNvSpPr/>
            <p:nvPr/>
          </p:nvSpPr>
          <p:spPr bwMode="auto">
            <a:xfrm>
              <a:off x="1733207" y="2392823"/>
              <a:ext cx="1275641" cy="1245051"/>
            </a:xfrm>
            <a:prstGeom prst="rect">
              <a:avLst/>
            </a:prstGeom>
            <a:solidFill>
              <a:schemeClr val="bg1">
                <a:alpha val="18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sp>
        <p:nvSpPr>
          <p:cNvPr id="49" name="CustomShape 15">
            <a:extLst>
              <a:ext uri="{FF2B5EF4-FFF2-40B4-BE49-F238E27FC236}">
                <a16:creationId xmlns:a16="http://schemas.microsoft.com/office/drawing/2014/main" id="{6AB414FC-0698-4A87-9055-BEE9E147F426}"/>
              </a:ext>
            </a:extLst>
          </p:cNvPr>
          <p:cNvSpPr/>
          <p:nvPr/>
        </p:nvSpPr>
        <p:spPr>
          <a:xfrm>
            <a:off x="7800886" y="5128950"/>
            <a:ext cx="3833344" cy="728064"/>
          </a:xfrm>
          <a:prstGeom prst="rect">
            <a:avLst/>
          </a:prstGeom>
          <a:noFill/>
        </p:spPr>
        <p:txBody>
          <a:bodyPr wrap="square" lIns="0" tIns="0" rIns="0" bIns="136906" rtlCol="0" anchor="t" anchorCtr="0">
            <a:noAutofit/>
          </a:bodyPr>
          <a:lstStyle/>
          <a:p>
            <a:pPr algn="ctr" defTabSz="1368790">
              <a:defRPr/>
            </a:pPr>
            <a:r>
              <a:rPr lang="en-US" sz="1648" dirty="0">
                <a:solidFill>
                  <a:srgbClr val="FFFFFF"/>
                </a:solidFill>
                <a:latin typeface="Arial" panose="020B0604020202020204" pitchFamily="34" charset="0"/>
                <a:cs typeface="Arial" panose="020B0604020202020204" pitchFamily="34" charset="0"/>
              </a:rPr>
              <a:t>AI and machine learning</a:t>
            </a:r>
          </a:p>
        </p:txBody>
      </p:sp>
      <p:cxnSp>
        <p:nvCxnSpPr>
          <p:cNvPr id="50" name="Straight Connector 49">
            <a:extLst>
              <a:ext uri="{FF2B5EF4-FFF2-40B4-BE49-F238E27FC236}">
                <a16:creationId xmlns:a16="http://schemas.microsoft.com/office/drawing/2014/main" id="{51C16100-F5FE-4109-8ABA-4C81E64CADDE}"/>
              </a:ext>
            </a:extLst>
          </p:cNvPr>
          <p:cNvCxnSpPr>
            <a:cxnSpLocks/>
          </p:cNvCxnSpPr>
          <p:nvPr/>
        </p:nvCxnSpPr>
        <p:spPr bwMode="auto">
          <a:xfrm>
            <a:off x="3446273" y="5244434"/>
            <a:ext cx="4776018"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0C5B856-9B35-4FE0-B453-1A348BFAE25B}"/>
              </a:ext>
            </a:extLst>
          </p:cNvPr>
          <p:cNvCxnSpPr>
            <a:cxnSpLocks/>
          </p:cNvCxnSpPr>
          <p:nvPr/>
        </p:nvCxnSpPr>
        <p:spPr bwMode="auto">
          <a:xfrm>
            <a:off x="11154770" y="5248880"/>
            <a:ext cx="4782456" cy="0"/>
          </a:xfrm>
          <a:prstGeom prst="line">
            <a:avLst/>
          </a:prstGeom>
          <a:ln w="12700">
            <a:solidFill>
              <a:schemeClr val="accent6">
                <a:lumMod val="60000"/>
                <a:lumOff val="40000"/>
              </a:schemeClr>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BEC7E30-3194-4216-BE2E-3EB665D3FE88}"/>
              </a:ext>
            </a:extLst>
          </p:cNvPr>
          <p:cNvSpPr/>
          <p:nvPr/>
        </p:nvSpPr>
        <p:spPr bwMode="auto">
          <a:xfrm>
            <a:off x="1995025" y="1230304"/>
            <a:ext cx="15812450" cy="533984"/>
          </a:xfrm>
          <a:prstGeom prst="rect">
            <a:avLst/>
          </a:prstGeom>
          <a:solidFill>
            <a:srgbClr val="17171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53" name="Title">
            <a:extLst>
              <a:ext uri="{FF2B5EF4-FFF2-40B4-BE49-F238E27FC236}">
                <a16:creationId xmlns:a16="http://schemas.microsoft.com/office/drawing/2014/main" id="{D6C4F7D1-5C1E-4CCC-9074-DC43059D4008}"/>
              </a:ext>
            </a:extLst>
          </p:cNvPr>
          <p:cNvSpPr txBox="1">
            <a:spLocks/>
          </p:cNvSpPr>
          <p:nvPr/>
        </p:nvSpPr>
        <p:spPr>
          <a:xfrm>
            <a:off x="1995030" y="1254885"/>
            <a:ext cx="15824240" cy="505170"/>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1660">
              <a:defRPr/>
            </a:pPr>
            <a:r>
              <a:rPr lang="en-US" sz="1574" b="1" dirty="0">
                <a:solidFill>
                  <a:srgbClr val="FFFFFF"/>
                </a:solidFill>
                <a:latin typeface="Arial" panose="020B0604020202020204" pitchFamily="34" charset="0"/>
                <a:cs typeface="Arial" panose="020B0604020202020204" pitchFamily="34" charset="0"/>
              </a:rPr>
              <a:t>Client &amp; Partner Applications</a:t>
            </a:r>
          </a:p>
        </p:txBody>
      </p:sp>
      <p:grpSp>
        <p:nvGrpSpPr>
          <p:cNvPr id="54" name="Group 53">
            <a:extLst>
              <a:ext uri="{FF2B5EF4-FFF2-40B4-BE49-F238E27FC236}">
                <a16:creationId xmlns:a16="http://schemas.microsoft.com/office/drawing/2014/main" id="{4CA9E09D-7F61-44A3-AAAE-92388A84D5FD}"/>
              </a:ext>
            </a:extLst>
          </p:cNvPr>
          <p:cNvGrpSpPr/>
          <p:nvPr/>
        </p:nvGrpSpPr>
        <p:grpSpPr>
          <a:xfrm>
            <a:off x="4834404" y="8793345"/>
            <a:ext cx="10049012" cy="1184662"/>
            <a:chOff x="4891569" y="4326643"/>
            <a:chExt cx="3711464" cy="437538"/>
          </a:xfrm>
          <a:solidFill>
            <a:schemeClr val="tx1"/>
          </a:solidFill>
        </p:grpSpPr>
        <p:sp>
          <p:nvSpPr>
            <p:cNvPr id="55" name="Text Placeholder 2">
              <a:extLst>
                <a:ext uri="{FF2B5EF4-FFF2-40B4-BE49-F238E27FC236}">
                  <a16:creationId xmlns:a16="http://schemas.microsoft.com/office/drawing/2014/main" id="{E61FDACA-9DF6-407F-9621-9C88FBD55AAC}"/>
                </a:ext>
              </a:extLst>
            </p:cNvPr>
            <p:cNvSpPr txBox="1">
              <a:spLocks/>
            </p:cNvSpPr>
            <p:nvPr/>
          </p:nvSpPr>
          <p:spPr>
            <a:xfrm>
              <a:off x="4931653" y="4339315"/>
              <a:ext cx="438109" cy="135156"/>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Cloud</a:t>
              </a:r>
            </a:p>
          </p:txBody>
        </p:sp>
        <p:sp>
          <p:nvSpPr>
            <p:cNvPr id="56" name="Text Placeholder 2">
              <a:extLst>
                <a:ext uri="{FF2B5EF4-FFF2-40B4-BE49-F238E27FC236}">
                  <a16:creationId xmlns:a16="http://schemas.microsoft.com/office/drawing/2014/main" id="{13F8168F-E188-4245-839C-55568363607E}"/>
                </a:ext>
              </a:extLst>
            </p:cNvPr>
            <p:cNvSpPr txBox="1">
              <a:spLocks/>
            </p:cNvSpPr>
            <p:nvPr/>
          </p:nvSpPr>
          <p:spPr>
            <a:xfrm>
              <a:off x="5463409" y="4343449"/>
              <a:ext cx="375317"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AWS</a:t>
              </a:r>
            </a:p>
          </p:txBody>
        </p:sp>
        <p:sp>
          <p:nvSpPr>
            <p:cNvPr id="57" name="Text Placeholder 2">
              <a:extLst>
                <a:ext uri="{FF2B5EF4-FFF2-40B4-BE49-F238E27FC236}">
                  <a16:creationId xmlns:a16="http://schemas.microsoft.com/office/drawing/2014/main" id="{B5C00766-B98B-4DD1-833E-BB2A7DC42AC8}"/>
                </a:ext>
              </a:extLst>
            </p:cNvPr>
            <p:cNvSpPr txBox="1">
              <a:spLocks/>
            </p:cNvSpPr>
            <p:nvPr/>
          </p:nvSpPr>
          <p:spPr>
            <a:xfrm>
              <a:off x="5862634" y="4337311"/>
              <a:ext cx="406262"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Microsoft</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Azure</a:t>
              </a:r>
            </a:p>
          </p:txBody>
        </p:sp>
        <p:sp>
          <p:nvSpPr>
            <p:cNvPr id="58" name="Text Placeholder 2">
              <a:extLst>
                <a:ext uri="{FF2B5EF4-FFF2-40B4-BE49-F238E27FC236}">
                  <a16:creationId xmlns:a16="http://schemas.microsoft.com/office/drawing/2014/main" id="{EC863E91-5903-441F-A745-8965CC20B38B}"/>
                </a:ext>
              </a:extLst>
            </p:cNvPr>
            <p:cNvSpPr txBox="1">
              <a:spLocks/>
            </p:cNvSpPr>
            <p:nvPr/>
          </p:nvSpPr>
          <p:spPr>
            <a:xfrm>
              <a:off x="6381033" y="4337311"/>
              <a:ext cx="454169"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Google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Cloud</a:t>
              </a:r>
            </a:p>
          </p:txBody>
        </p:sp>
        <p:sp>
          <p:nvSpPr>
            <p:cNvPr id="59" name="Text Placeholder 2">
              <a:extLst>
                <a:ext uri="{FF2B5EF4-FFF2-40B4-BE49-F238E27FC236}">
                  <a16:creationId xmlns:a16="http://schemas.microsoft.com/office/drawing/2014/main" id="{0C7F4E54-19EB-4CA1-BEFA-45CFB81B7E08}"/>
                </a:ext>
              </a:extLst>
            </p:cNvPr>
            <p:cNvSpPr txBox="1">
              <a:spLocks/>
            </p:cNvSpPr>
            <p:nvPr/>
          </p:nvSpPr>
          <p:spPr>
            <a:xfrm>
              <a:off x="8298027" y="4326643"/>
              <a:ext cx="305006" cy="168407"/>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End points</a:t>
              </a:r>
            </a:p>
          </p:txBody>
        </p:sp>
        <p:sp>
          <p:nvSpPr>
            <p:cNvPr id="60" name="Text Placeholder 2">
              <a:extLst>
                <a:ext uri="{FF2B5EF4-FFF2-40B4-BE49-F238E27FC236}">
                  <a16:creationId xmlns:a16="http://schemas.microsoft.com/office/drawing/2014/main" id="{A943E68C-1F2A-40EE-B641-D75B36E8CBCC}"/>
                </a:ext>
              </a:extLst>
            </p:cNvPr>
            <p:cNvSpPr txBox="1">
              <a:spLocks/>
            </p:cNvSpPr>
            <p:nvPr/>
          </p:nvSpPr>
          <p:spPr>
            <a:xfrm>
              <a:off x="7279324" y="4347173"/>
              <a:ext cx="35084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Private</a:t>
              </a:r>
            </a:p>
          </p:txBody>
        </p:sp>
        <p:sp>
          <p:nvSpPr>
            <p:cNvPr id="61" name="Text Placeholder 2">
              <a:extLst>
                <a:ext uri="{FF2B5EF4-FFF2-40B4-BE49-F238E27FC236}">
                  <a16:creationId xmlns:a16="http://schemas.microsoft.com/office/drawing/2014/main" id="{02AB6969-B6D8-4E9B-9C0D-0CB0F912F611}"/>
                </a:ext>
              </a:extLst>
            </p:cNvPr>
            <p:cNvSpPr txBox="1">
              <a:spLocks/>
            </p:cNvSpPr>
            <p:nvPr/>
          </p:nvSpPr>
          <p:spPr>
            <a:xfrm>
              <a:off x="7665508" y="4326643"/>
              <a:ext cx="543397" cy="348519"/>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Z</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LinuxOne</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IBM </a:t>
              </a:r>
              <a:r>
                <a:rPr lang="en-US" sz="1498" b="1" kern="0" dirty="0">
                  <a:solidFill>
                    <a:srgbClr val="FFFFFF"/>
                  </a:solidFill>
                  <a:latin typeface="Arial" panose="020B0604020202020204" pitchFamily="34" charset="0"/>
                  <a:cs typeface="Arial" panose="020B0604020202020204" pitchFamily="34" charset="0"/>
                </a:rPr>
                <a:t>Power</a:t>
              </a:r>
              <a:r>
                <a:rPr lang="en-US" sz="1498" kern="0" dirty="0">
                  <a:solidFill>
                    <a:srgbClr val="FFFFFF"/>
                  </a:solidFill>
                  <a:latin typeface="Arial" panose="020B0604020202020204" pitchFamily="34" charset="0"/>
                  <a:cs typeface="Arial" panose="020B0604020202020204" pitchFamily="34" charset="0"/>
                </a:rPr>
                <a:t> Systems</a:t>
              </a:r>
            </a:p>
          </p:txBody>
        </p:sp>
        <p:pic>
          <p:nvPicPr>
            <p:cNvPr id="62" name="Picture 61">
              <a:extLst>
                <a:ext uri="{FF2B5EF4-FFF2-40B4-BE49-F238E27FC236}">
                  <a16:creationId xmlns:a16="http://schemas.microsoft.com/office/drawing/2014/main" id="{6AF71258-80DF-4090-ABC6-E22947AC40A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36120" y="4506218"/>
              <a:ext cx="310070" cy="257963"/>
            </a:xfrm>
            <a:prstGeom prst="rect">
              <a:avLst/>
            </a:prstGeom>
            <a:grpFill/>
          </p:spPr>
        </p:pic>
        <p:pic>
          <p:nvPicPr>
            <p:cNvPr id="63" name="Picture 62">
              <a:extLst>
                <a:ext uri="{FF2B5EF4-FFF2-40B4-BE49-F238E27FC236}">
                  <a16:creationId xmlns:a16="http://schemas.microsoft.com/office/drawing/2014/main" id="{04A872B2-3241-4AD3-B247-6623E285E9BB}"/>
                </a:ext>
              </a:extLst>
            </p:cNvPr>
            <p:cNvPicPr>
              <a:picLocks noChangeAspect="1"/>
            </p:cNvPicPr>
            <p:nvPr/>
          </p:nvPicPr>
          <p:blipFill>
            <a:blip r:embed="rId10"/>
            <a:stretch>
              <a:fillRect/>
            </a:stretch>
          </p:blipFill>
          <p:spPr>
            <a:xfrm>
              <a:off x="8332581" y="4540870"/>
              <a:ext cx="190830" cy="176237"/>
            </a:xfrm>
            <a:prstGeom prst="rect">
              <a:avLst/>
            </a:prstGeom>
            <a:grpFill/>
          </p:spPr>
        </p:pic>
        <p:pic>
          <p:nvPicPr>
            <p:cNvPr id="64" name="Picture 63">
              <a:extLst>
                <a:ext uri="{FF2B5EF4-FFF2-40B4-BE49-F238E27FC236}">
                  <a16:creationId xmlns:a16="http://schemas.microsoft.com/office/drawing/2014/main" id="{768D1FDF-CC89-4F85-AAC2-4D99DFBEC1F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1569" y="4491512"/>
              <a:ext cx="310070" cy="257963"/>
            </a:xfrm>
            <a:prstGeom prst="rect">
              <a:avLst/>
            </a:prstGeom>
            <a:grpFill/>
          </p:spPr>
        </p:pic>
        <p:pic>
          <p:nvPicPr>
            <p:cNvPr id="65" name="Picture 64">
              <a:extLst>
                <a:ext uri="{FF2B5EF4-FFF2-40B4-BE49-F238E27FC236}">
                  <a16:creationId xmlns:a16="http://schemas.microsoft.com/office/drawing/2014/main" id="{8A155104-9525-412C-BD33-F15C820FCB4B}"/>
                </a:ext>
              </a:extLst>
            </p:cNvPr>
            <p:cNvPicPr>
              <a:picLocks noChangeAspect="1"/>
            </p:cNvPicPr>
            <p:nvPr/>
          </p:nvPicPr>
          <p:blipFill>
            <a:blip r:embed="rId11">
              <a:lum bright="100000"/>
            </a:blip>
            <a:stretch>
              <a:fillRect/>
            </a:stretch>
          </p:blipFill>
          <p:spPr>
            <a:xfrm>
              <a:off x="5418044" y="4551048"/>
              <a:ext cx="233023" cy="194376"/>
            </a:xfrm>
            <a:prstGeom prst="rect">
              <a:avLst/>
            </a:prstGeom>
            <a:grpFill/>
          </p:spPr>
        </p:pic>
        <p:pic>
          <p:nvPicPr>
            <p:cNvPr id="66" name="Picture 65">
              <a:extLst>
                <a:ext uri="{FF2B5EF4-FFF2-40B4-BE49-F238E27FC236}">
                  <a16:creationId xmlns:a16="http://schemas.microsoft.com/office/drawing/2014/main" id="{501835F8-D37B-49D5-AD9D-FE92FFF44C59}"/>
                </a:ext>
              </a:extLst>
            </p:cNvPr>
            <p:cNvPicPr>
              <a:picLocks noChangeAspect="1"/>
            </p:cNvPicPr>
            <p:nvPr/>
          </p:nvPicPr>
          <p:blipFill>
            <a:blip r:embed="rId11">
              <a:lum bright="100000"/>
            </a:blip>
            <a:stretch>
              <a:fillRect/>
            </a:stretch>
          </p:blipFill>
          <p:spPr>
            <a:xfrm>
              <a:off x="6862791" y="4541598"/>
              <a:ext cx="233023" cy="194376"/>
            </a:xfrm>
            <a:prstGeom prst="rect">
              <a:avLst/>
            </a:prstGeom>
            <a:grpFill/>
          </p:spPr>
        </p:pic>
        <p:pic>
          <p:nvPicPr>
            <p:cNvPr id="67" name="Picture 66">
              <a:extLst>
                <a:ext uri="{FF2B5EF4-FFF2-40B4-BE49-F238E27FC236}">
                  <a16:creationId xmlns:a16="http://schemas.microsoft.com/office/drawing/2014/main" id="{D9479A4C-EA71-4EBE-BC9E-38B1E366F1F7}"/>
                </a:ext>
              </a:extLst>
            </p:cNvPr>
            <p:cNvPicPr>
              <a:picLocks noChangeAspect="1"/>
            </p:cNvPicPr>
            <p:nvPr/>
          </p:nvPicPr>
          <p:blipFill>
            <a:blip r:embed="rId11">
              <a:lum bright="100000"/>
            </a:blip>
            <a:stretch>
              <a:fillRect/>
            </a:stretch>
          </p:blipFill>
          <p:spPr>
            <a:xfrm>
              <a:off x="5868756" y="4561633"/>
              <a:ext cx="233023" cy="194376"/>
            </a:xfrm>
            <a:prstGeom prst="rect">
              <a:avLst/>
            </a:prstGeom>
            <a:grpFill/>
          </p:spPr>
        </p:pic>
        <p:pic>
          <p:nvPicPr>
            <p:cNvPr id="68" name="Picture 67">
              <a:extLst>
                <a:ext uri="{FF2B5EF4-FFF2-40B4-BE49-F238E27FC236}">
                  <a16:creationId xmlns:a16="http://schemas.microsoft.com/office/drawing/2014/main" id="{FF189571-7162-4227-946A-8084CC08EA66}"/>
                </a:ext>
              </a:extLst>
            </p:cNvPr>
            <p:cNvPicPr>
              <a:picLocks noChangeAspect="1"/>
            </p:cNvPicPr>
            <p:nvPr/>
          </p:nvPicPr>
          <p:blipFill>
            <a:blip r:embed="rId11">
              <a:lum bright="100000"/>
            </a:blip>
            <a:stretch>
              <a:fillRect/>
            </a:stretch>
          </p:blipFill>
          <p:spPr>
            <a:xfrm>
              <a:off x="6364861" y="4563518"/>
              <a:ext cx="233023" cy="194376"/>
            </a:xfrm>
            <a:prstGeom prst="rect">
              <a:avLst/>
            </a:prstGeom>
            <a:grpFill/>
          </p:spPr>
        </p:pic>
        <p:sp>
          <p:nvSpPr>
            <p:cNvPr id="69" name="Text Placeholder 2">
              <a:extLst>
                <a:ext uri="{FF2B5EF4-FFF2-40B4-BE49-F238E27FC236}">
                  <a16:creationId xmlns:a16="http://schemas.microsoft.com/office/drawing/2014/main" id="{3E108E85-8574-4A88-B0FC-44D1222A4851}"/>
                </a:ext>
              </a:extLst>
            </p:cNvPr>
            <p:cNvSpPr txBox="1">
              <a:spLocks/>
            </p:cNvSpPr>
            <p:nvPr/>
          </p:nvSpPr>
          <p:spPr>
            <a:xfrm>
              <a:off x="6847723" y="4347173"/>
              <a:ext cx="366463" cy="137160"/>
            </a:xfrm>
            <a:prstGeom prst="rect">
              <a:avLst/>
            </a:prstGeom>
            <a:grp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2435778">
                <a:spcBef>
                  <a:spcPts val="2932"/>
                </a:spcBef>
                <a:buClr>
                  <a:srgbClr val="FFFFFF"/>
                </a:buClr>
                <a:buNone/>
                <a:defRPr/>
              </a:pPr>
              <a:r>
                <a:rPr lang="en-US" sz="1498" kern="0" dirty="0">
                  <a:solidFill>
                    <a:srgbClr val="FFFFFF"/>
                  </a:solidFill>
                  <a:latin typeface="Arial" panose="020B0604020202020204" pitchFamily="34" charset="0"/>
                  <a:cs typeface="Arial" panose="020B0604020202020204" pitchFamily="34" charset="0"/>
                </a:rPr>
                <a:t>VMware</a:t>
              </a:r>
            </a:p>
          </p:txBody>
        </p:sp>
      </p:grpSp>
      <p:grpSp>
        <p:nvGrpSpPr>
          <p:cNvPr id="70" name="Group 69">
            <a:extLst>
              <a:ext uri="{FF2B5EF4-FFF2-40B4-BE49-F238E27FC236}">
                <a16:creationId xmlns:a16="http://schemas.microsoft.com/office/drawing/2014/main" id="{304D478B-8F7D-4571-955E-DC14D2E0ECBE}"/>
              </a:ext>
            </a:extLst>
          </p:cNvPr>
          <p:cNvGrpSpPr/>
          <p:nvPr/>
        </p:nvGrpSpPr>
        <p:grpSpPr>
          <a:xfrm>
            <a:off x="1996133" y="6247506"/>
            <a:ext cx="15824242" cy="2229148"/>
            <a:chOff x="1324752" y="4162505"/>
            <a:chExt cx="10559263" cy="1487475"/>
          </a:xfrm>
        </p:grpSpPr>
        <p:sp>
          <p:nvSpPr>
            <p:cNvPr id="71" name="Rectangle 70">
              <a:extLst>
                <a:ext uri="{FF2B5EF4-FFF2-40B4-BE49-F238E27FC236}">
                  <a16:creationId xmlns:a16="http://schemas.microsoft.com/office/drawing/2014/main" id="{A85D092C-16EC-4B7F-ACB8-D357A07E3787}"/>
                </a:ext>
              </a:extLst>
            </p:cNvPr>
            <p:cNvSpPr/>
            <p:nvPr/>
          </p:nvSpPr>
          <p:spPr bwMode="auto">
            <a:xfrm>
              <a:off x="1332618" y="5201842"/>
              <a:ext cx="10551397" cy="448138"/>
            </a:xfrm>
            <a:prstGeom prst="rect">
              <a:avLst/>
            </a:prstGeom>
            <a:solidFill>
              <a:srgbClr val="DA1E2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pic>
          <p:nvPicPr>
            <p:cNvPr id="72" name="Graphic 40">
              <a:extLst>
                <a:ext uri="{FF2B5EF4-FFF2-40B4-BE49-F238E27FC236}">
                  <a16:creationId xmlns:a16="http://schemas.microsoft.com/office/drawing/2014/main" id="{FC3BD061-8D67-4CF3-BA4B-DC27E0B3D8A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89417" y="5292719"/>
              <a:ext cx="837797" cy="283946"/>
            </a:xfrm>
            <a:prstGeom prst="rect">
              <a:avLst/>
            </a:prstGeom>
          </p:spPr>
        </p:pic>
        <p:sp>
          <p:nvSpPr>
            <p:cNvPr id="73" name="Rectangle 72">
              <a:extLst>
                <a:ext uri="{FF2B5EF4-FFF2-40B4-BE49-F238E27FC236}">
                  <a16:creationId xmlns:a16="http://schemas.microsoft.com/office/drawing/2014/main" id="{4D957E86-D6D9-409C-BC7F-098BEF41D81A}"/>
                </a:ext>
              </a:extLst>
            </p:cNvPr>
            <p:cNvSpPr/>
            <p:nvPr/>
          </p:nvSpPr>
          <p:spPr bwMode="auto">
            <a:xfrm>
              <a:off x="1332618" y="5003948"/>
              <a:ext cx="10540732" cy="235979"/>
            </a:xfrm>
            <a:prstGeom prst="rect">
              <a:avLst/>
            </a:prstGeom>
            <a:solidFill>
              <a:srgbClr val="001D6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grpSp>
          <p:nvGrpSpPr>
            <p:cNvPr id="74" name="Group 73">
              <a:extLst>
                <a:ext uri="{FF2B5EF4-FFF2-40B4-BE49-F238E27FC236}">
                  <a16:creationId xmlns:a16="http://schemas.microsoft.com/office/drawing/2014/main" id="{85086EE1-3202-4CED-A196-8B6386E06B8C}"/>
                </a:ext>
              </a:extLst>
            </p:cNvPr>
            <p:cNvGrpSpPr/>
            <p:nvPr/>
          </p:nvGrpSpPr>
          <p:grpSpPr>
            <a:xfrm>
              <a:off x="1324752" y="4162505"/>
              <a:ext cx="10559263" cy="1012110"/>
              <a:chOff x="1324752" y="3030745"/>
              <a:chExt cx="10559263" cy="799679"/>
            </a:xfrm>
          </p:grpSpPr>
          <p:sp>
            <p:nvSpPr>
              <p:cNvPr id="75" name="Rectangle 74">
                <a:extLst>
                  <a:ext uri="{FF2B5EF4-FFF2-40B4-BE49-F238E27FC236}">
                    <a16:creationId xmlns:a16="http://schemas.microsoft.com/office/drawing/2014/main" id="{8FC85923-1B69-4503-B595-8B84B55C606D}"/>
                  </a:ext>
                </a:extLst>
              </p:cNvPr>
              <p:cNvSpPr/>
              <p:nvPr/>
            </p:nvSpPr>
            <p:spPr bwMode="auto">
              <a:xfrm>
                <a:off x="1332618" y="3030745"/>
                <a:ext cx="10551397" cy="684334"/>
              </a:xfrm>
              <a:prstGeom prst="rect">
                <a:avLst/>
              </a:prstGeom>
              <a:gradFill>
                <a:gsLst>
                  <a:gs pos="5000">
                    <a:srgbClr val="0062FF"/>
                  </a:gs>
                  <a:gs pos="33000">
                    <a:srgbClr val="054ADA"/>
                  </a:gs>
                  <a:gs pos="89000">
                    <a:srgbClr val="001D6B"/>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3950" tIns="53950" rIns="53950" bIns="53950" numCol="1" rtlCol="0" anchor="t" anchorCtr="0" compatLnSpc="1">
                <a:prstTxWarp prst="textNoShape">
                  <a:avLst/>
                </a:prstTxWarp>
              </a:bodyPr>
              <a:lstStyle/>
              <a:p>
                <a:pPr defTabSz="1027946"/>
                <a:endParaRPr lang="en-US" sz="2098" dirty="0">
                  <a:solidFill>
                    <a:srgbClr val="000000"/>
                  </a:solidFill>
                  <a:latin typeface="Arial" panose="020B0604020202020204" pitchFamily="34" charset="0"/>
                  <a:ea typeface="IBM Plex Sans" charset="0"/>
                  <a:cs typeface="Arial" panose="020B0604020202020204" pitchFamily="34" charset="0"/>
                </a:endParaRPr>
              </a:p>
            </p:txBody>
          </p:sp>
          <p:sp>
            <p:nvSpPr>
              <p:cNvPr id="76" name="Title">
                <a:extLst>
                  <a:ext uri="{FF2B5EF4-FFF2-40B4-BE49-F238E27FC236}">
                    <a16:creationId xmlns:a16="http://schemas.microsoft.com/office/drawing/2014/main" id="{439ACC87-20A6-44B5-B55E-084F62DE2D5D}"/>
                  </a:ext>
                </a:extLst>
              </p:cNvPr>
              <p:cNvSpPr txBox="1">
                <a:spLocks/>
              </p:cNvSpPr>
              <p:nvPr/>
            </p:nvSpPr>
            <p:spPr>
              <a:xfrm>
                <a:off x="1324752" y="3034149"/>
                <a:ext cx="10559261" cy="309993"/>
              </a:xfrm>
              <a:prstGeom prst="rect">
                <a:avLst/>
              </a:prstGeom>
            </p:spPr>
            <p:txBody>
              <a:bodyPr vert="horz" lIns="0" tIns="0" rIns="0" bIns="0" rtlCol="0" anchor="ctr">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algn="ctr" defTabSz="912550" fontAlgn="auto">
                  <a:lnSpc>
                    <a:spcPct val="100000"/>
                  </a:lnSpc>
                  <a:spcBef>
                    <a:spcPts val="0"/>
                  </a:spcBef>
                  <a:spcAft>
                    <a:spcPts val="1198"/>
                  </a:spcAft>
                  <a:defRPr/>
                </a:pPr>
                <a:r>
                  <a:rPr lang="en-US" sz="1574" b="1" kern="0" dirty="0">
                    <a:solidFill>
                      <a:srgbClr val="FFFFFF"/>
                    </a:solidFill>
                    <a:latin typeface="Arial" panose="020B0604020202020204" pitchFamily="34" charset="0"/>
                    <a:cs typeface="Arial" panose="020B0604020202020204" pitchFamily="34" charset="0"/>
                  </a:rPr>
                  <a:t>IBM Automation foundation</a:t>
                </a:r>
              </a:p>
            </p:txBody>
          </p:sp>
          <p:sp>
            <p:nvSpPr>
              <p:cNvPr id="77" name="Title">
                <a:extLst>
                  <a:ext uri="{FF2B5EF4-FFF2-40B4-BE49-F238E27FC236}">
                    <a16:creationId xmlns:a16="http://schemas.microsoft.com/office/drawing/2014/main" id="{F4313F71-DBEC-4B78-A560-0F774800E2E7}"/>
                  </a:ext>
                </a:extLst>
              </p:cNvPr>
              <p:cNvSpPr txBox="1">
                <a:spLocks/>
              </p:cNvSpPr>
              <p:nvPr/>
            </p:nvSpPr>
            <p:spPr>
              <a:xfrm>
                <a:off x="1577126" y="3424518"/>
                <a:ext cx="1153279"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Robotic Process Automation</a:t>
                </a:r>
              </a:p>
            </p:txBody>
          </p:sp>
          <p:sp>
            <p:nvSpPr>
              <p:cNvPr id="78" name="Title">
                <a:extLst>
                  <a:ext uri="{FF2B5EF4-FFF2-40B4-BE49-F238E27FC236}">
                    <a16:creationId xmlns:a16="http://schemas.microsoft.com/office/drawing/2014/main" id="{FC2C23D8-DCB4-4C90-B034-8E3A0022D33E}"/>
                  </a:ext>
                </a:extLst>
              </p:cNvPr>
              <p:cNvSpPr txBox="1">
                <a:spLocks/>
              </p:cNvSpPr>
              <p:nvPr/>
            </p:nvSpPr>
            <p:spPr>
              <a:xfrm>
                <a:off x="6041891" y="3422794"/>
                <a:ext cx="1152975" cy="22296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Event detection</a:t>
                </a:r>
              </a:p>
            </p:txBody>
          </p:sp>
          <p:sp>
            <p:nvSpPr>
              <p:cNvPr id="79" name="Title">
                <a:extLst>
                  <a:ext uri="{FF2B5EF4-FFF2-40B4-BE49-F238E27FC236}">
                    <a16:creationId xmlns:a16="http://schemas.microsoft.com/office/drawing/2014/main" id="{F5CC248A-0332-429D-B8EA-D77B48C2DB30}"/>
                  </a:ext>
                </a:extLst>
              </p:cNvPr>
              <p:cNvSpPr txBox="1">
                <a:spLocks/>
              </p:cNvSpPr>
              <p:nvPr/>
            </p:nvSpPr>
            <p:spPr>
              <a:xfrm>
                <a:off x="9079656" y="3451157"/>
                <a:ext cx="1131473" cy="37926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3</a:t>
                </a:r>
                <a:r>
                  <a:rPr lang="en-US" sz="1498" kern="0" baseline="30000" dirty="0">
                    <a:solidFill>
                      <a:srgbClr val="FFFFFF"/>
                    </a:solidFill>
                    <a:latin typeface="Arial" panose="020B0604020202020204" pitchFamily="34" charset="0"/>
                    <a:cs typeface="Arial" panose="020B0604020202020204" pitchFamily="34" charset="0"/>
                  </a:rPr>
                  <a:t>rd</a:t>
                </a:r>
                <a:r>
                  <a:rPr lang="en-US" sz="1498" kern="0" dirty="0">
                    <a:solidFill>
                      <a:srgbClr val="FFFFFF"/>
                    </a:solidFill>
                    <a:latin typeface="Arial" panose="020B0604020202020204" pitchFamily="34" charset="0"/>
                    <a:cs typeface="Arial" panose="020B0604020202020204" pitchFamily="34" charset="0"/>
                  </a:rPr>
                  <a:t> Party</a:t>
                </a:r>
                <a:br>
                  <a:rPr lang="en-US" sz="1498" kern="0" dirty="0">
                    <a:solidFill>
                      <a:srgbClr val="FFFFFF"/>
                    </a:solidFill>
                    <a:latin typeface="Arial" panose="020B0604020202020204" pitchFamily="34" charset="0"/>
                    <a:cs typeface="Arial" panose="020B0604020202020204" pitchFamily="34" charset="0"/>
                  </a:rPr>
                </a:br>
                <a:r>
                  <a:rPr lang="en-US" sz="1498" kern="0" dirty="0">
                    <a:solidFill>
                      <a:srgbClr val="FFFFFF"/>
                    </a:solidFill>
                    <a:latin typeface="Arial" panose="020B0604020202020204" pitchFamily="34" charset="0"/>
                    <a:cs typeface="Arial" panose="020B0604020202020204" pitchFamily="34" charset="0"/>
                  </a:rPr>
                  <a:t> integrations</a:t>
                </a:r>
              </a:p>
            </p:txBody>
          </p:sp>
          <p:sp>
            <p:nvSpPr>
              <p:cNvPr id="80" name="Title">
                <a:extLst>
                  <a:ext uri="{FF2B5EF4-FFF2-40B4-BE49-F238E27FC236}">
                    <a16:creationId xmlns:a16="http://schemas.microsoft.com/office/drawing/2014/main" id="{7AF17F40-2094-4191-B5C3-6012410EC321}"/>
                  </a:ext>
                </a:extLst>
              </p:cNvPr>
              <p:cNvSpPr txBox="1">
                <a:spLocks/>
              </p:cNvSpPr>
              <p:nvPr/>
            </p:nvSpPr>
            <p:spPr>
              <a:xfrm>
                <a:off x="3030747" y="3424518"/>
                <a:ext cx="1292007" cy="386595"/>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Natural language interactions</a:t>
                </a:r>
              </a:p>
            </p:txBody>
          </p:sp>
          <p:sp>
            <p:nvSpPr>
              <p:cNvPr id="81" name="Title">
                <a:extLst>
                  <a:ext uri="{FF2B5EF4-FFF2-40B4-BE49-F238E27FC236}">
                    <a16:creationId xmlns:a16="http://schemas.microsoft.com/office/drawing/2014/main" id="{A8EB917B-818C-45EE-8250-005EBD60C57F}"/>
                  </a:ext>
                </a:extLst>
              </p:cNvPr>
              <p:cNvSpPr txBox="1">
                <a:spLocks/>
              </p:cNvSpPr>
              <p:nvPr/>
            </p:nvSpPr>
            <p:spPr>
              <a:xfrm>
                <a:off x="7478376" y="3422794"/>
                <a:ext cx="1342076" cy="232814"/>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Machine learning</a:t>
                </a:r>
              </a:p>
            </p:txBody>
          </p:sp>
          <p:sp>
            <p:nvSpPr>
              <p:cNvPr id="82" name="Title">
                <a:extLst>
                  <a:ext uri="{FF2B5EF4-FFF2-40B4-BE49-F238E27FC236}">
                    <a16:creationId xmlns:a16="http://schemas.microsoft.com/office/drawing/2014/main" id="{A02ED151-1174-490C-B1DE-5D1172467F15}"/>
                  </a:ext>
                </a:extLst>
              </p:cNvPr>
              <p:cNvSpPr txBox="1">
                <a:spLocks/>
              </p:cNvSpPr>
              <p:nvPr/>
            </p:nvSpPr>
            <p:spPr>
              <a:xfrm>
                <a:off x="10198953" y="3451157"/>
                <a:ext cx="1472184" cy="3367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Operational models</a:t>
                </a:r>
              </a:p>
            </p:txBody>
          </p:sp>
          <p:sp>
            <p:nvSpPr>
              <p:cNvPr id="83" name="Title">
                <a:extLst>
                  <a:ext uri="{FF2B5EF4-FFF2-40B4-BE49-F238E27FC236}">
                    <a16:creationId xmlns:a16="http://schemas.microsoft.com/office/drawing/2014/main" id="{353C5DA2-F619-40D5-8F64-0AFDE36A4D75}"/>
                  </a:ext>
                </a:extLst>
              </p:cNvPr>
              <p:cNvSpPr txBox="1">
                <a:spLocks/>
              </p:cNvSpPr>
              <p:nvPr/>
            </p:nvSpPr>
            <p:spPr>
              <a:xfrm>
                <a:off x="4539909" y="3422794"/>
                <a:ext cx="1237438" cy="37445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marL="191832" indent="-191832" defTabSz="912550" fontAlgn="auto">
                  <a:lnSpc>
                    <a:spcPct val="100000"/>
                  </a:lnSpc>
                  <a:spcBef>
                    <a:spcPts val="0"/>
                  </a:spcBef>
                  <a:spcAft>
                    <a:spcPts val="1048"/>
                  </a:spcAft>
                  <a:buFont typeface="Monaco" pitchFamily="2" charset="77"/>
                  <a:buChar char="⎻"/>
                  <a:defRPr/>
                </a:pPr>
                <a:r>
                  <a:rPr lang="en-US" sz="1498" kern="0" dirty="0">
                    <a:solidFill>
                      <a:srgbClr val="FFFFFF"/>
                    </a:solidFill>
                    <a:latin typeface="Arial" panose="020B0604020202020204" pitchFamily="34" charset="0"/>
                    <a:cs typeface="Arial" panose="020B0604020202020204" pitchFamily="34" charset="0"/>
                  </a:rPr>
                  <a:t>Process and task mining</a:t>
                </a:r>
              </a:p>
            </p:txBody>
          </p:sp>
        </p:grpSp>
      </p:grpSp>
      <p:sp>
        <p:nvSpPr>
          <p:cNvPr id="84" name="Title">
            <a:extLst>
              <a:ext uri="{FF2B5EF4-FFF2-40B4-BE49-F238E27FC236}">
                <a16:creationId xmlns:a16="http://schemas.microsoft.com/office/drawing/2014/main" id="{91BDFEAF-D9DB-4EF2-9633-BCEB285164D6}"/>
              </a:ext>
            </a:extLst>
          </p:cNvPr>
          <p:cNvSpPr txBox="1">
            <a:spLocks/>
          </p:cNvSpPr>
          <p:nvPr/>
        </p:nvSpPr>
        <p:spPr>
          <a:xfrm>
            <a:off x="349605" y="238228"/>
            <a:ext cx="12929602" cy="1609344"/>
          </a:xfrm>
          <a:prstGeom prst="rect">
            <a:avLst/>
          </a:prstGeom>
        </p:spPr>
        <p:txBody>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828800"/>
            <a:r>
              <a:rPr lang="en-US" sz="4000" kern="0" dirty="0">
                <a:latin typeface="IBM Plex Sans" panose="020B0503050203000203" pitchFamily="34" charset="0"/>
              </a:rPr>
              <a:t>IBM Cloud Pak for Integration</a:t>
            </a:r>
            <a:br>
              <a:rPr lang="en-US" sz="4000" kern="0" dirty="0">
                <a:latin typeface="IBM Plex Sans" panose="020B0503050203000203" pitchFamily="34" charset="0"/>
              </a:rPr>
            </a:br>
            <a:br>
              <a:rPr lang="en-US" sz="4000" kern="0" dirty="0">
                <a:latin typeface="IBM Plex Sans" panose="020B0503050203000203" pitchFamily="34" charset="0"/>
              </a:rPr>
            </a:br>
            <a:endParaRPr lang="en-US" sz="4000" kern="0" dirty="0">
              <a:latin typeface="IBM Plex Sans" panose="020B0503050203000203" pitchFamily="34" charset="0"/>
            </a:endParaRPr>
          </a:p>
        </p:txBody>
      </p:sp>
      <p:sp>
        <p:nvSpPr>
          <p:cNvPr id="85" name="Rectangle 84">
            <a:extLst>
              <a:ext uri="{FF2B5EF4-FFF2-40B4-BE49-F238E27FC236}">
                <a16:creationId xmlns:a16="http://schemas.microsoft.com/office/drawing/2014/main" id="{68F180B1-C2F9-4195-960B-0A11926D6FEA}"/>
              </a:ext>
            </a:extLst>
          </p:cNvPr>
          <p:cNvSpPr/>
          <p:nvPr/>
        </p:nvSpPr>
        <p:spPr bwMode="auto">
          <a:xfrm>
            <a:off x="5601330" y="2855800"/>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6" name="Rectangle 85">
            <a:extLst>
              <a:ext uri="{FF2B5EF4-FFF2-40B4-BE49-F238E27FC236}">
                <a16:creationId xmlns:a16="http://schemas.microsoft.com/office/drawing/2014/main" id="{CE1041F2-050E-9C4B-8D6E-FE54425AEAC9}"/>
              </a:ext>
            </a:extLst>
          </p:cNvPr>
          <p:cNvSpPr/>
          <p:nvPr/>
        </p:nvSpPr>
        <p:spPr bwMode="auto">
          <a:xfrm>
            <a:off x="3518438"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87" name="Rectangle 86">
            <a:extLst>
              <a:ext uri="{FF2B5EF4-FFF2-40B4-BE49-F238E27FC236}">
                <a16:creationId xmlns:a16="http://schemas.microsoft.com/office/drawing/2014/main" id="{12994BA7-2850-B14E-B50A-739C6F4E8FC3}"/>
              </a:ext>
            </a:extLst>
          </p:cNvPr>
          <p:cNvSpPr/>
          <p:nvPr/>
        </p:nvSpPr>
        <p:spPr bwMode="auto">
          <a:xfrm>
            <a:off x="7731275" y="2860782"/>
            <a:ext cx="1894116" cy="1861456"/>
          </a:xfrm>
          <a:prstGeom prst="rect">
            <a:avLst/>
          </a:prstGeom>
          <a:noFill/>
          <a:ln w="7620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defTabSz="1371966"/>
            <a:endParaRPr lang="en-US" sz="2800" dirty="0">
              <a:solidFill>
                <a:schemeClr val="tx1"/>
              </a:solidFill>
              <a:ea typeface="IBM Plex Sans" charset="0"/>
              <a:cs typeface="IBM Plex Sans" charset="0"/>
            </a:endParaRPr>
          </a:p>
        </p:txBody>
      </p:sp>
      <p:sp>
        <p:nvSpPr>
          <p:cNvPr id="91" name="Footer Placeholder 2">
            <a:extLst>
              <a:ext uri="{FF2B5EF4-FFF2-40B4-BE49-F238E27FC236}">
                <a16:creationId xmlns:a16="http://schemas.microsoft.com/office/drawing/2014/main" id="{F560978A-BEE1-AC48-A9D5-11CF93006401}"/>
              </a:ext>
            </a:extLst>
          </p:cNvPr>
          <p:cNvSpPr txBox="1">
            <a:spLocks/>
          </p:cNvSpPr>
          <p:nvPr/>
        </p:nvSpPr>
        <p:spPr>
          <a:xfrm>
            <a:off x="457333" y="9584667"/>
            <a:ext cx="8229470" cy="333683"/>
          </a:xfrm>
          <a:prstGeom prst="rect">
            <a:avLst/>
          </a:prstGeom>
        </p:spPr>
        <p:txBody>
          <a:bodyPr vert="horz" lIns="0" tIns="0" rIns="0" bIns="0" rtlCol="0" anchor="ctr">
            <a:normAutofit/>
          </a:bodyPr>
          <a:lstStyle>
            <a:defPPr>
              <a:defRPr lang="en-US"/>
            </a:defPPr>
            <a:lvl1pPr marL="0" algn="l" defTabSz="1372378" rtl="0" eaLnBrk="1" latinLnBrk="0" hangingPunct="1">
              <a:defRPr sz="2701" kern="1200">
                <a:solidFill>
                  <a:schemeClr val="tx1"/>
                </a:solidFill>
                <a:latin typeface="+mn-lt"/>
                <a:ea typeface="+mn-ea"/>
                <a:cs typeface="+mn-cs"/>
              </a:defRPr>
            </a:lvl1pPr>
            <a:lvl2pPr marL="686188" algn="l" defTabSz="1372378" rtl="0" eaLnBrk="1" latinLnBrk="0" hangingPunct="1">
              <a:defRPr sz="2701" kern="1200">
                <a:solidFill>
                  <a:schemeClr val="tx1"/>
                </a:solidFill>
                <a:latin typeface="+mn-lt"/>
                <a:ea typeface="+mn-ea"/>
                <a:cs typeface="+mn-cs"/>
              </a:defRPr>
            </a:lvl2pPr>
            <a:lvl3pPr marL="1372378" algn="l" defTabSz="1372378" rtl="0" eaLnBrk="1" latinLnBrk="0" hangingPunct="1">
              <a:defRPr sz="2701" kern="1200">
                <a:solidFill>
                  <a:schemeClr val="tx1"/>
                </a:solidFill>
                <a:latin typeface="+mn-lt"/>
                <a:ea typeface="+mn-ea"/>
                <a:cs typeface="+mn-cs"/>
              </a:defRPr>
            </a:lvl3pPr>
            <a:lvl4pPr marL="2058565" algn="l" defTabSz="1372378" rtl="0" eaLnBrk="1" latinLnBrk="0" hangingPunct="1">
              <a:defRPr sz="2701" kern="1200">
                <a:solidFill>
                  <a:schemeClr val="tx1"/>
                </a:solidFill>
                <a:latin typeface="+mn-lt"/>
                <a:ea typeface="+mn-ea"/>
                <a:cs typeface="+mn-cs"/>
              </a:defRPr>
            </a:lvl4pPr>
            <a:lvl5pPr marL="2744755" algn="l" defTabSz="1372378" rtl="0" eaLnBrk="1" latinLnBrk="0" hangingPunct="1">
              <a:defRPr sz="2701" kern="1200">
                <a:solidFill>
                  <a:schemeClr val="tx1"/>
                </a:solidFill>
                <a:latin typeface="+mn-lt"/>
                <a:ea typeface="+mn-ea"/>
                <a:cs typeface="+mn-cs"/>
              </a:defRPr>
            </a:lvl5pPr>
            <a:lvl6pPr marL="3430943" algn="l" defTabSz="1372378" rtl="0" eaLnBrk="1" latinLnBrk="0" hangingPunct="1">
              <a:defRPr sz="2701" kern="1200">
                <a:solidFill>
                  <a:schemeClr val="tx1"/>
                </a:solidFill>
                <a:latin typeface="+mn-lt"/>
                <a:ea typeface="+mn-ea"/>
                <a:cs typeface="+mn-cs"/>
              </a:defRPr>
            </a:lvl6pPr>
            <a:lvl7pPr marL="4117133" algn="l" defTabSz="1372378" rtl="0" eaLnBrk="1" latinLnBrk="0" hangingPunct="1">
              <a:defRPr sz="2701" kern="1200">
                <a:solidFill>
                  <a:schemeClr val="tx1"/>
                </a:solidFill>
                <a:latin typeface="+mn-lt"/>
                <a:ea typeface="+mn-ea"/>
                <a:cs typeface="+mn-cs"/>
              </a:defRPr>
            </a:lvl7pPr>
            <a:lvl8pPr marL="4803321" algn="l" defTabSz="1372378" rtl="0" eaLnBrk="1" latinLnBrk="0" hangingPunct="1">
              <a:defRPr sz="2701" kern="1200">
                <a:solidFill>
                  <a:schemeClr val="tx1"/>
                </a:solidFill>
                <a:latin typeface="+mn-lt"/>
                <a:ea typeface="+mn-ea"/>
                <a:cs typeface="+mn-cs"/>
              </a:defRPr>
            </a:lvl8pPr>
            <a:lvl9pPr marL="5489510" algn="l" defTabSz="1372378" rtl="0" eaLnBrk="1" latinLnBrk="0" hangingPunct="1">
              <a:defRPr sz="2701" kern="1200">
                <a:solidFill>
                  <a:schemeClr val="tx1"/>
                </a:solidFill>
                <a:latin typeface="+mn-lt"/>
                <a:ea typeface="+mn-ea"/>
                <a:cs typeface="+mn-cs"/>
              </a:defRPr>
            </a:lvl9pPr>
          </a:lstStyle>
          <a:p>
            <a:pPr>
              <a:spcAft>
                <a:spcPts val="600"/>
              </a:spcAft>
            </a:pPr>
            <a:r>
              <a:rPr lang="en-US" sz="1200" dirty="0">
                <a:latin typeface="IBM Plex Sans Light" panose="020B0403050203000203" pitchFamily="34" charset="0"/>
              </a:rPr>
              <a:t>IBM Integration / © 2021 IBM Corporation</a:t>
            </a:r>
          </a:p>
        </p:txBody>
      </p:sp>
    </p:spTree>
    <p:extLst>
      <p:ext uri="{BB962C8B-B14F-4D97-AF65-F5344CB8AC3E}">
        <p14:creationId xmlns:p14="http://schemas.microsoft.com/office/powerpoint/2010/main" val="172424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Demonstration Scenario </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Car Repair Company</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DD299830-2A5E-6E4E-A4C0-0C42E788E0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0624" y="2434556"/>
            <a:ext cx="8284464" cy="6565369"/>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582778" y="2394853"/>
            <a:ext cx="8247888" cy="6510455"/>
          </a:xfrm>
          <a:prstGeom prst="rect">
            <a:avLst/>
          </a:prstGeom>
        </p:spPr>
        <p:txBody>
          <a:bodyPr vert="horz" lIns="0" tIns="0" rIns="0" bIns="0" rtlCol="0">
            <a:noAutofit/>
          </a:bodyPr>
          <a:lstStyle/>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are a Car Repair company: We take in </a:t>
            </a:r>
            <a:r>
              <a:rPr lang="en-US" sz="2400" b="1" dirty="0">
                <a:solidFill>
                  <a:schemeClr val="accent2">
                    <a:lumMod val="75000"/>
                  </a:schemeClr>
                </a:solidFill>
                <a:latin typeface="IBM Plex Sans Light" panose="020B0403050203000203" pitchFamily="34" charset="0"/>
              </a:rPr>
              <a:t>vehicles with problems </a:t>
            </a:r>
            <a:r>
              <a:rPr lang="en-US" sz="2400" dirty="0">
                <a:latin typeface="IBM Plex Sans Light" panose="020B0403050203000203" pitchFamily="34" charset="0"/>
              </a:rPr>
              <a:t>and </a:t>
            </a:r>
            <a:r>
              <a:rPr lang="en-US" sz="2400" b="1" dirty="0">
                <a:solidFill>
                  <a:schemeClr val="accent2">
                    <a:lumMod val="75000"/>
                  </a:schemeClr>
                </a:solidFill>
                <a:latin typeface="IBM Plex Sans Light" panose="020B0403050203000203" pitchFamily="34" charset="0"/>
              </a:rPr>
              <a:t>repair</a:t>
            </a:r>
            <a:r>
              <a:rPr lang="en-US" sz="2400" dirty="0">
                <a:latin typeface="IBM Plex Sans Light" panose="020B0403050203000203" pitchFamily="34" charset="0"/>
              </a:rPr>
              <a:t> them – seems simple but…</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gain business advantage by allowing multiple car leasing companies to use us to repair their cars – these companies insist that we </a:t>
            </a:r>
            <a:r>
              <a:rPr lang="en-US" sz="2400" b="1" dirty="0">
                <a:solidFill>
                  <a:schemeClr val="accent2">
                    <a:lumMod val="75000"/>
                  </a:schemeClr>
                </a:solidFill>
                <a:latin typeface="IBM Plex Sans Light" panose="020B0403050203000203" pitchFamily="34" charset="0"/>
              </a:rPr>
              <a:t>expose APIs </a:t>
            </a:r>
            <a:r>
              <a:rPr lang="en-US" sz="2400" dirty="0">
                <a:latin typeface="IBM Plex Sans Light" panose="020B0403050203000203" pitchFamily="34" charset="0"/>
              </a:rPr>
              <a:t>for them to call to do business with them.</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their customers to </a:t>
            </a:r>
            <a:r>
              <a:rPr lang="en-US" sz="2400" b="1" dirty="0">
                <a:solidFill>
                  <a:schemeClr val="accent2">
                    <a:lumMod val="75000"/>
                  </a:schemeClr>
                </a:solidFill>
                <a:latin typeface="IBM Plex Sans Light" panose="020B0403050203000203" pitchFamily="34" charset="0"/>
              </a:rPr>
              <a:t>book their cars in for repair</a:t>
            </a:r>
            <a:r>
              <a:rPr lang="en-US" sz="2400" dirty="0">
                <a:latin typeface="IBM Plex Sans Light" panose="020B0403050203000203" pitchFamily="34" charset="0"/>
              </a:rPr>
              <a:t> and </a:t>
            </a:r>
            <a:r>
              <a:rPr lang="en-US" sz="2400" b="1" dirty="0">
                <a:solidFill>
                  <a:schemeClr val="accent2">
                    <a:lumMod val="75000"/>
                  </a:schemeClr>
                </a:solidFill>
                <a:latin typeface="IBM Plex Sans Light" panose="020B0403050203000203" pitchFamily="34" charset="0"/>
              </a:rPr>
              <a:t>get an estimate for price and number of days </a:t>
            </a:r>
            <a:r>
              <a:rPr lang="en-US" sz="2400" dirty="0">
                <a:latin typeface="IBM Plex Sans Light" panose="020B0403050203000203" pitchFamily="34" charset="0"/>
              </a:rPr>
              <a:t>in real time – in seconds.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allow them to </a:t>
            </a:r>
            <a:r>
              <a:rPr lang="en-US" sz="2400" b="1" dirty="0">
                <a:solidFill>
                  <a:schemeClr val="accent2">
                    <a:lumMod val="75000"/>
                  </a:schemeClr>
                </a:solidFill>
                <a:latin typeface="IBM Plex Sans Light" panose="020B0403050203000203" pitchFamily="34" charset="0"/>
              </a:rPr>
              <a:t>send photos of their cars</a:t>
            </a:r>
            <a:r>
              <a:rPr lang="en-US" sz="2400" dirty="0">
                <a:latin typeface="IBM Plex Sans Light" panose="020B0403050203000203" pitchFamily="34" charset="0"/>
              </a:rPr>
              <a:t> so we can check for type, damage etc.</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check for errors and issues</a:t>
            </a:r>
            <a:r>
              <a:rPr lang="en-US" sz="2400" dirty="0">
                <a:latin typeface="IBM Plex Sans Light" panose="020B0403050203000203" pitchFamily="34" charset="0"/>
              </a:rPr>
              <a:t> up-front as quickly as possible to feed back to the customer in real time. </a:t>
            </a:r>
          </a:p>
          <a:p>
            <a:pPr marL="342900" indent="-342900" fontAlgn="base">
              <a:lnSpc>
                <a:spcPct val="90000"/>
              </a:lnSpc>
              <a:spcBef>
                <a:spcPts val="2200"/>
              </a:spcBef>
              <a:spcAft>
                <a:spcPct val="0"/>
              </a:spcAft>
              <a:buClr>
                <a:schemeClr val="tx1"/>
              </a:buClr>
              <a:buFont typeface="Arial" panose="020B0604020202020204" pitchFamily="34" charset="0"/>
              <a:buChar char="•"/>
            </a:pPr>
            <a:r>
              <a:rPr lang="en-US" sz="2400" dirty="0">
                <a:latin typeface="IBM Plex Sans Light" panose="020B0403050203000203" pitchFamily="34" charset="0"/>
              </a:rPr>
              <a:t>We want to </a:t>
            </a:r>
            <a:r>
              <a:rPr lang="en-US" sz="2400" b="1" dirty="0">
                <a:solidFill>
                  <a:schemeClr val="accent2">
                    <a:lumMod val="75000"/>
                  </a:schemeClr>
                </a:solidFill>
                <a:latin typeface="IBM Plex Sans Light" panose="020B0403050203000203" pitchFamily="34" charset="0"/>
              </a:rPr>
              <a:t>minimize manual processe</a:t>
            </a:r>
            <a:r>
              <a:rPr lang="en-US" sz="2400" dirty="0">
                <a:latin typeface="IBM Plex Sans Light" panose="020B0403050203000203" pitchFamily="34" charset="0"/>
              </a:rPr>
              <a:t>s and have the repair request automatically create a repair case in our CRM system (Salesforce).</a:t>
            </a:r>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11</a:t>
            </a:fld>
            <a:endParaRPr lang="en-US"/>
          </a:p>
        </p:txBody>
      </p:sp>
    </p:spTree>
    <p:extLst>
      <p:ext uri="{BB962C8B-B14F-4D97-AF65-F5344CB8AC3E}">
        <p14:creationId xmlns:p14="http://schemas.microsoft.com/office/powerpoint/2010/main" val="204693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910644"/>
          </a:xfrm>
        </p:spPr>
        <p:txBody>
          <a:bodyPr vert="horz" lIns="0" tIns="0" rIns="0" bIns="0" rtlCol="0" anchor="t">
            <a:noAutofit/>
          </a:bodyPr>
          <a:lstStyle/>
          <a:p>
            <a:pPr lvl="0" defTabSz="685063">
              <a:defRPr/>
            </a:pPr>
            <a: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t>Customer Satisfaction Matters!</a:t>
            </a: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br>
              <a:rPr lang="en-US" sz="4000" b="1" i="0" kern="1200" dirty="0">
                <a:latin typeface="IBM Plex Sans Light" panose="020B0403050203000203" pitchFamily="34" charset="0"/>
                <a:ea typeface="IBM Plex Sans Light" panose="020B0403050203000203" pitchFamily="34" charset="0"/>
                <a:cs typeface="IBM Plex Sans Light" panose="020B0403050203000203" pitchFamily="34" charset="0"/>
              </a:rPr>
            </a:b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FF9F0193-4A7D-FE4E-B7A2-56E3D41582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44000" y="10"/>
            <a:ext cx="9144000" cy="10296515"/>
          </a:xfrm>
          <a:prstGeom prst="rect">
            <a:avLst/>
          </a:prstGeom>
          <a:noFill/>
        </p:spPr>
      </p:pic>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4" y="9621764"/>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2</a:t>
            </a:fld>
            <a:endParaRPr lang="en-US"/>
          </a:p>
        </p:txBody>
      </p:sp>
      <p:sp>
        <p:nvSpPr>
          <p:cNvPr id="47" name="Oval 46">
            <a:extLst>
              <a:ext uri="{FF2B5EF4-FFF2-40B4-BE49-F238E27FC236}">
                <a16:creationId xmlns:a16="http://schemas.microsoft.com/office/drawing/2014/main" id="{4729F7A5-0CED-4343-8973-19BE41A3DA3A}"/>
              </a:ext>
            </a:extLst>
          </p:cNvPr>
          <p:cNvSpPr/>
          <p:nvPr/>
        </p:nvSpPr>
        <p:spPr>
          <a:xfrm>
            <a:off x="1871280" y="3075857"/>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584D5183-ACF9-844E-B063-2BA148B1E53B}"/>
              </a:ext>
            </a:extLst>
          </p:cNvPr>
          <p:cNvSpPr/>
          <p:nvPr/>
        </p:nvSpPr>
        <p:spPr>
          <a:xfrm>
            <a:off x="1871280" y="7145597"/>
            <a:ext cx="5105400" cy="1171428"/>
          </a:xfrm>
          <a:prstGeom prst="ellipse">
            <a:avLst/>
          </a:prstGeom>
          <a:gradFill flip="none" rotWithShape="1">
            <a:gsLst>
              <a:gs pos="0">
                <a:schemeClr val="tx2">
                  <a:lumMod val="5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3E1F31B1-DF99-064B-B7C8-C224C5DC104F}"/>
              </a:ext>
            </a:extLst>
          </p:cNvPr>
          <p:cNvSpPr/>
          <p:nvPr/>
        </p:nvSpPr>
        <p:spPr>
          <a:xfrm rot="16200000">
            <a:off x="-259324" y="5359620"/>
            <a:ext cx="4191000" cy="394441"/>
          </a:xfrm>
          <a:prstGeom prst="ellipse">
            <a:avLst/>
          </a:prstGeom>
          <a:gradFill flip="none" rotWithShape="1">
            <a:gsLst>
              <a:gs pos="0">
                <a:schemeClr val="tx2">
                  <a:lumMod val="75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F0F3D77C-6C6B-F748-A300-24D4DF613C10}"/>
              </a:ext>
            </a:extLst>
          </p:cNvPr>
          <p:cNvGrpSpPr/>
          <p:nvPr/>
        </p:nvGrpSpPr>
        <p:grpSpPr>
          <a:xfrm>
            <a:off x="1827212" y="3308941"/>
            <a:ext cx="5183469" cy="4654538"/>
            <a:chOff x="2741612" y="1600200"/>
            <a:chExt cx="2891009" cy="3657600"/>
          </a:xfrm>
          <a:solidFill>
            <a:schemeClr val="bg1"/>
          </a:solidFill>
        </p:grpSpPr>
        <p:sp>
          <p:nvSpPr>
            <p:cNvPr id="51" name="Freeform 50">
              <a:extLst>
                <a:ext uri="{FF2B5EF4-FFF2-40B4-BE49-F238E27FC236}">
                  <a16:creationId xmlns:a16="http://schemas.microsoft.com/office/drawing/2014/main" id="{6902D5C3-5B62-7242-A280-4C56FF01119C}"/>
                </a:ext>
              </a:extLst>
            </p:cNvPr>
            <p:cNvSpPr/>
            <p:nvPr/>
          </p:nvSpPr>
          <p:spPr>
            <a:xfrm>
              <a:off x="2741612"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0FF06F23-FCD2-3645-B4BD-17ACA45787C3}"/>
                </a:ext>
              </a:extLst>
            </p:cNvPr>
            <p:cNvSpPr/>
            <p:nvPr/>
          </p:nvSpPr>
          <p:spPr>
            <a:xfrm flipH="1">
              <a:off x="4184821" y="1600200"/>
              <a:ext cx="1447800" cy="3657600"/>
            </a:xfrm>
            <a:custGeom>
              <a:avLst/>
              <a:gdLst>
                <a:gd name="connsiteX0" fmla="*/ 0 w 1447800"/>
                <a:gd name="connsiteY0" fmla="*/ 0 h 3276600"/>
                <a:gd name="connsiteX1" fmla="*/ 1447800 w 1447800"/>
                <a:gd name="connsiteY1" fmla="*/ 0 h 3276600"/>
                <a:gd name="connsiteX2" fmla="*/ 1447800 w 1447800"/>
                <a:gd name="connsiteY2" fmla="*/ 3276600 h 3276600"/>
                <a:gd name="connsiteX3" fmla="*/ 0 w 1447800"/>
                <a:gd name="connsiteY3" fmla="*/ 3276600 h 3276600"/>
                <a:gd name="connsiteX4" fmla="*/ 0 w 1447800"/>
                <a:gd name="connsiteY4" fmla="*/ 0 h 3276600"/>
                <a:gd name="connsiteX0" fmla="*/ 0 w 1447800"/>
                <a:gd name="connsiteY0" fmla="*/ 152400 h 3429000"/>
                <a:gd name="connsiteX1" fmla="*/ 1447800 w 1447800"/>
                <a:gd name="connsiteY1" fmla="*/ 0 h 3429000"/>
                <a:gd name="connsiteX2" fmla="*/ 1447800 w 1447800"/>
                <a:gd name="connsiteY2" fmla="*/ 3429000 h 3429000"/>
                <a:gd name="connsiteX3" fmla="*/ 0 w 1447800"/>
                <a:gd name="connsiteY3" fmla="*/ 3429000 h 3429000"/>
                <a:gd name="connsiteX4" fmla="*/ 0 w 1447800"/>
                <a:gd name="connsiteY4" fmla="*/ 152400 h 3429000"/>
                <a:gd name="connsiteX0" fmla="*/ 0 w 1447800"/>
                <a:gd name="connsiteY0" fmla="*/ 152400 h 3657600"/>
                <a:gd name="connsiteX1" fmla="*/ 1447800 w 1447800"/>
                <a:gd name="connsiteY1" fmla="*/ 0 h 3657600"/>
                <a:gd name="connsiteX2" fmla="*/ 1447800 w 1447800"/>
                <a:gd name="connsiteY2" fmla="*/ 3657600 h 3657600"/>
                <a:gd name="connsiteX3" fmla="*/ 0 w 1447800"/>
                <a:gd name="connsiteY3" fmla="*/ 3429000 h 3657600"/>
                <a:gd name="connsiteX4" fmla="*/ 0 w 1447800"/>
                <a:gd name="connsiteY4" fmla="*/ 152400 h 365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0" h="3657600">
                  <a:moveTo>
                    <a:pt x="0" y="152400"/>
                  </a:moveTo>
                  <a:lnTo>
                    <a:pt x="1447800" y="0"/>
                  </a:lnTo>
                  <a:lnTo>
                    <a:pt x="1447800" y="3657600"/>
                  </a:lnTo>
                  <a:lnTo>
                    <a:pt x="0" y="3429000"/>
                  </a:lnTo>
                  <a:lnTo>
                    <a:pt x="0" y="1524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4EEAE004-9FDB-AF4F-A7C9-351EA8186C24}"/>
              </a:ext>
            </a:extLst>
          </p:cNvPr>
          <p:cNvSpPr txBox="1"/>
          <p:nvPr/>
        </p:nvSpPr>
        <p:spPr>
          <a:xfrm>
            <a:off x="2049163" y="4578001"/>
            <a:ext cx="1934966" cy="1200329"/>
          </a:xfrm>
          <a:prstGeom prst="rect">
            <a:avLst/>
          </a:prstGeom>
          <a:noFill/>
        </p:spPr>
        <p:txBody>
          <a:bodyPr wrap="square" rtlCol="0">
            <a:spAutoFit/>
          </a:bodyPr>
          <a:lstStyle/>
          <a:p>
            <a:pPr algn="ctr"/>
            <a:r>
              <a:rPr lang="en-US" sz="2400" u="sng" dirty="0">
                <a:latin typeface="IBM Plex Sans" panose="020B0503050203000203" pitchFamily="34" charset="0"/>
              </a:rPr>
              <a:t>Drive additional revenue</a:t>
            </a:r>
            <a:endParaRPr lang="en-US" sz="2400" dirty="0">
              <a:solidFill>
                <a:schemeClr val="tx1">
                  <a:lumMod val="85000"/>
                  <a:lumOff val="15000"/>
                </a:schemeClr>
              </a:solidFill>
            </a:endParaRPr>
          </a:p>
        </p:txBody>
      </p:sp>
      <p:sp>
        <p:nvSpPr>
          <p:cNvPr id="58" name="TextBox 57">
            <a:extLst>
              <a:ext uri="{FF2B5EF4-FFF2-40B4-BE49-F238E27FC236}">
                <a16:creationId xmlns:a16="http://schemas.microsoft.com/office/drawing/2014/main" id="{E4012D18-F47D-4443-9A4A-C58F83DFB6B3}"/>
              </a:ext>
            </a:extLst>
          </p:cNvPr>
          <p:cNvSpPr txBox="1"/>
          <p:nvPr/>
        </p:nvSpPr>
        <p:spPr>
          <a:xfrm>
            <a:off x="4803083" y="4644798"/>
            <a:ext cx="1898174" cy="830997"/>
          </a:xfrm>
          <a:prstGeom prst="rect">
            <a:avLst/>
          </a:prstGeom>
          <a:noFill/>
        </p:spPr>
        <p:txBody>
          <a:bodyPr wrap="square" rtlCol="0">
            <a:spAutoFit/>
          </a:bodyPr>
          <a:lstStyle/>
          <a:p>
            <a:pPr algn="ctr"/>
            <a:r>
              <a:rPr lang="en-US" sz="2400" u="sng" dirty="0">
                <a:latin typeface="IBM Plex Sans" panose="020B0503050203000203" pitchFamily="34" charset="0"/>
              </a:rPr>
              <a:t>Reduce costs</a:t>
            </a:r>
            <a:endParaRPr lang="en-US" sz="2400" dirty="0">
              <a:solidFill>
                <a:schemeClr val="tx1">
                  <a:lumMod val="85000"/>
                  <a:lumOff val="15000"/>
                </a:schemeClr>
              </a:solidFill>
            </a:endParaRPr>
          </a:p>
        </p:txBody>
      </p:sp>
      <p:sp>
        <p:nvSpPr>
          <p:cNvPr id="59" name="TextBox 58">
            <a:extLst>
              <a:ext uri="{FF2B5EF4-FFF2-40B4-BE49-F238E27FC236}">
                <a16:creationId xmlns:a16="http://schemas.microsoft.com/office/drawing/2014/main" id="{45869F85-874C-3C42-8A01-DF97CC1813BF}"/>
              </a:ext>
            </a:extLst>
          </p:cNvPr>
          <p:cNvSpPr txBox="1"/>
          <p:nvPr/>
        </p:nvSpPr>
        <p:spPr>
          <a:xfrm>
            <a:off x="2091607" y="5873309"/>
            <a:ext cx="1981200" cy="1323439"/>
          </a:xfrm>
          <a:prstGeom prst="rect">
            <a:avLst/>
          </a:prstGeom>
          <a:noFill/>
        </p:spPr>
        <p:txBody>
          <a:bodyPr wrap="square" rtlCol="0">
            <a:spAutoFit/>
          </a:bodyPr>
          <a:lstStyle/>
          <a:p>
            <a:pPr algn="r"/>
            <a:r>
              <a:rPr lang="en-US" sz="1600" dirty="0">
                <a:latin typeface="IBM Plex Sans" panose="020B0503050203000203" pitchFamily="34" charset="0"/>
              </a:rPr>
              <a:t>happy customers buy more; disappointed customers look for alternatives.</a:t>
            </a:r>
            <a:r>
              <a:rPr lang="en-US" sz="1600" kern="0" dirty="0">
                <a:solidFill>
                  <a:schemeClr val="tx1">
                    <a:lumMod val="85000"/>
                    <a:lumOff val="15000"/>
                  </a:schemeClr>
                </a:solidFill>
                <a:latin typeface="Arial" pitchFamily="34" charset="0"/>
                <a:cs typeface="Arial" pitchFamily="34" charset="0"/>
              </a:rPr>
              <a:t> </a:t>
            </a:r>
            <a:endParaRPr lang="en-US" sz="1600" dirty="0">
              <a:solidFill>
                <a:schemeClr val="tx1">
                  <a:lumMod val="85000"/>
                  <a:lumOff val="15000"/>
                </a:schemeClr>
              </a:solidFill>
            </a:endParaRPr>
          </a:p>
        </p:txBody>
      </p:sp>
      <p:sp>
        <p:nvSpPr>
          <p:cNvPr id="60" name="TextBox 59">
            <a:extLst>
              <a:ext uri="{FF2B5EF4-FFF2-40B4-BE49-F238E27FC236}">
                <a16:creationId xmlns:a16="http://schemas.microsoft.com/office/drawing/2014/main" id="{65DB3F5D-002E-544F-8BBA-BCA52B021807}"/>
              </a:ext>
            </a:extLst>
          </p:cNvPr>
          <p:cNvSpPr txBox="1"/>
          <p:nvPr/>
        </p:nvSpPr>
        <p:spPr>
          <a:xfrm>
            <a:off x="4688541" y="5635084"/>
            <a:ext cx="2278072" cy="1569660"/>
          </a:xfrm>
          <a:prstGeom prst="rect">
            <a:avLst/>
          </a:prstGeom>
          <a:noFill/>
        </p:spPr>
        <p:txBody>
          <a:bodyPr wrap="square" rtlCol="0">
            <a:spAutoFit/>
          </a:bodyPr>
          <a:lstStyle/>
          <a:p>
            <a:r>
              <a:rPr lang="en-US" sz="1600" dirty="0">
                <a:latin typeface="IBM Plex Sans" panose="020B0503050203000203" pitchFamily="34" charset="0"/>
              </a:rPr>
              <a:t>remove manual steps, data entry into multiple different applications, and potential errors and delays</a:t>
            </a:r>
            <a:endParaRPr lang="en-US" sz="1600" dirty="0">
              <a:solidFill>
                <a:schemeClr val="tx1">
                  <a:lumMod val="85000"/>
                  <a:lumOff val="15000"/>
                </a:schemeClr>
              </a:solidFill>
            </a:endParaRPr>
          </a:p>
        </p:txBody>
      </p:sp>
      <p:sp>
        <p:nvSpPr>
          <p:cNvPr id="61" name="TextBox 60">
            <a:extLst>
              <a:ext uri="{FF2B5EF4-FFF2-40B4-BE49-F238E27FC236}">
                <a16:creationId xmlns:a16="http://schemas.microsoft.com/office/drawing/2014/main" id="{BBF49EF4-CCBA-4642-B40E-49BC8A019150}"/>
              </a:ext>
            </a:extLst>
          </p:cNvPr>
          <p:cNvSpPr txBox="1"/>
          <p:nvPr/>
        </p:nvSpPr>
        <p:spPr>
          <a:xfrm>
            <a:off x="411193" y="1861395"/>
            <a:ext cx="7908087" cy="584775"/>
          </a:xfrm>
          <a:prstGeom prst="rect">
            <a:avLst/>
          </a:prstGeom>
          <a:noFill/>
        </p:spPr>
        <p:txBody>
          <a:bodyPr wrap="square" lIns="91440" tIns="45720" rIns="91440" bIns="45720" rtlCol="0" anchor="t">
            <a:spAutoFit/>
          </a:bodyPr>
          <a:lstStyle/>
          <a:p>
            <a:pPr lvl="0">
              <a:defRPr/>
            </a:pPr>
            <a:r>
              <a:rPr lang="en-US" sz="3200" b="1" dirty="0">
                <a:latin typeface="IBM Plex Sans" panose="020B0503050203000203" pitchFamily="34" charset="0"/>
              </a:rPr>
              <a:t>Automating Customer Interactions </a:t>
            </a:r>
            <a:r>
              <a:rPr lang="en-US" sz="3200" dirty="0">
                <a:latin typeface="IBM Plex Sans" panose="020B0503050203000203" pitchFamily="34" charset="0"/>
              </a:rPr>
              <a:t>can:</a:t>
            </a:r>
          </a:p>
        </p:txBody>
      </p:sp>
      <p:pic>
        <p:nvPicPr>
          <p:cNvPr id="2050" name="Picture 2" descr="Business, cost, cut cost, finance, lower cost, reduce cost icon - Download  on Iconfinder">
            <a:extLst>
              <a:ext uri="{FF2B5EF4-FFF2-40B4-BE49-F238E27FC236}">
                <a16:creationId xmlns:a16="http://schemas.microsoft.com/office/drawing/2014/main" id="{4290E3FF-B1BA-C142-A939-2468F34D90A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12825" y="3753185"/>
            <a:ext cx="741683" cy="741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venue Growth Icons - Download Free Vector Icons | Noun Project">
            <a:extLst>
              <a:ext uri="{FF2B5EF4-FFF2-40B4-BE49-F238E27FC236}">
                <a16:creationId xmlns:a16="http://schemas.microsoft.com/office/drawing/2014/main" id="{0729516D-FA5E-6247-B1B7-E33CF54D8EB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31060" y="3684691"/>
            <a:ext cx="771173" cy="77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30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7841633" cy="1610834"/>
          </a:xfrm>
        </p:spPr>
        <p:txBody>
          <a:bodyPr vert="horz" lIns="0" tIns="0" rIns="0" bIns="0" rtlCol="0" anchor="t">
            <a:normAutofit/>
          </a:bodyPr>
          <a:lstStyle/>
          <a:p>
            <a:pPr lvl="0" defTabSz="685063">
              <a:defRPr/>
            </a:pPr>
            <a:r>
              <a:rPr lang="en-US" sz="4000" b="1" kern="1200" dirty="0"/>
              <a:t>Automate customer interactions using APIs and Integration</a:t>
            </a:r>
            <a:endParaRPr lang="en-US" sz="4000" b="1" i="0" dirty="0">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
        <p:nvSpPr>
          <p:cNvPr id="15" name="TextBox 14">
            <a:extLst>
              <a:ext uri="{FF2B5EF4-FFF2-40B4-BE49-F238E27FC236}">
                <a16:creationId xmlns:a16="http://schemas.microsoft.com/office/drawing/2014/main" id="{E218BD55-2682-4874-9993-26F6D2CE6B7C}"/>
              </a:ext>
            </a:extLst>
          </p:cNvPr>
          <p:cNvSpPr txBox="1"/>
          <p:nvPr/>
        </p:nvSpPr>
        <p:spPr>
          <a:xfrm>
            <a:off x="438912" y="2489471"/>
            <a:ext cx="8247888" cy="6510455"/>
          </a:xfrm>
          <a:prstGeom prst="rect">
            <a:avLst/>
          </a:prstGeom>
        </p:spPr>
        <p:txBody>
          <a:bodyPr vert="horz" lIns="0" tIns="0" rIns="0" bIns="0" rtlCol="0">
            <a:normAutofit/>
          </a:bodyPr>
          <a:lstStyle/>
          <a:p>
            <a:pPr lvl="0" fontAlgn="base">
              <a:spcBef>
                <a:spcPts val="2200"/>
              </a:spcBef>
              <a:spcAft>
                <a:spcPct val="0"/>
              </a:spcAft>
              <a:buClr>
                <a:schemeClr val="tx1"/>
              </a:buClr>
              <a:defRPr/>
            </a:pPr>
            <a:r>
              <a:rPr lang="en-US" sz="2800">
                <a:latin typeface="IBM Plex Sans Light" panose="020B0403050203000203" pitchFamily="34" charset="0"/>
              </a:rPr>
              <a:t>This demo automates a series of steps using APIs and Integration to: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Obtain and validate input information from a customer with a concern,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Open a case in Salesforce,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Attach the incoming information to the case,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Analyze the tone of the situation, and </a:t>
            </a:r>
          </a:p>
          <a:p>
            <a:pPr marL="457200" lvl="0" indent="-457200" fontAlgn="base">
              <a:spcBef>
                <a:spcPts val="2200"/>
              </a:spcBef>
              <a:spcAft>
                <a:spcPct val="0"/>
              </a:spcAft>
              <a:buClr>
                <a:schemeClr val="tx1"/>
              </a:buClr>
              <a:buFont typeface="Arial" panose="020B0604020202020204" pitchFamily="34" charset="0"/>
              <a:buChar char="•"/>
              <a:defRPr/>
            </a:pPr>
            <a:r>
              <a:rPr lang="en-US" sz="2800">
                <a:latin typeface="IBM Plex Sans Light" panose="020B0403050203000203" pitchFamily="34" charset="0"/>
              </a:rPr>
              <a:t>Respond to the customer with the case number and expected date for resolution:</a:t>
            </a:r>
          </a:p>
        </p:txBody>
      </p:sp>
      <p:sp>
        <p:nvSpPr>
          <p:cNvPr id="12" name="TextBox 11">
            <a:extLst>
              <a:ext uri="{FF2B5EF4-FFF2-40B4-BE49-F238E27FC236}">
                <a16:creationId xmlns:a16="http://schemas.microsoft.com/office/drawing/2014/main" id="{DA82834E-EEDA-4F3C-A845-F48EA651673F}"/>
              </a:ext>
            </a:extLst>
          </p:cNvPr>
          <p:cNvSpPr txBox="1"/>
          <p:nvPr/>
        </p:nvSpPr>
        <p:spPr>
          <a:xfrm>
            <a:off x="8705085" y="0"/>
            <a:ext cx="4925439" cy="5505069"/>
          </a:xfrm>
          <a:prstGeom prst="rect">
            <a:avLst/>
          </a:prstGeom>
          <a:solidFill>
            <a:schemeClr val="accent2"/>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9" name="Picture 8">
            <a:extLst>
              <a:ext uri="{FF2B5EF4-FFF2-40B4-BE49-F238E27FC236}">
                <a16:creationId xmlns:a16="http://schemas.microsoft.com/office/drawing/2014/main" id="{99BF4249-0946-964E-8E32-3792BB5823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5088" y="5505069"/>
            <a:ext cx="9582912" cy="4791456"/>
          </a:xfrm>
          <a:prstGeom prst="rect">
            <a:avLst/>
          </a:prstGeom>
          <a:noFill/>
          <a:ln>
            <a:noFill/>
          </a:ln>
        </p:spPr>
      </p:pic>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dirty="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3</a:t>
            </a:fld>
            <a:endParaRPr lang="en-US"/>
          </a:p>
        </p:txBody>
      </p:sp>
      <p:sp>
        <p:nvSpPr>
          <p:cNvPr id="16" name="TextBox 15">
            <a:extLst>
              <a:ext uri="{FF2B5EF4-FFF2-40B4-BE49-F238E27FC236}">
                <a16:creationId xmlns:a16="http://schemas.microsoft.com/office/drawing/2014/main" id="{FDA66AA0-2654-0C4B-9EAD-107C3B93A648}"/>
              </a:ext>
            </a:extLst>
          </p:cNvPr>
          <p:cNvSpPr txBox="1"/>
          <p:nvPr/>
        </p:nvSpPr>
        <p:spPr>
          <a:xfrm>
            <a:off x="13487400" y="599"/>
            <a:ext cx="4800600" cy="5505069"/>
          </a:xfrm>
          <a:prstGeom prst="rect">
            <a:avLst/>
          </a:prstGeom>
          <a:solidFill>
            <a:schemeClr val="accent2">
              <a:lumMod val="50000"/>
            </a:schemeClr>
          </a:solidFill>
          <a:ln>
            <a:noFill/>
          </a:ln>
        </p:spPr>
        <p:txBody>
          <a:bodyPr vert="horz" lIns="457200" tIns="384048" rIns="457200" bIns="228600" rtlCol="0">
            <a:normAutofit/>
          </a:bodyPr>
          <a:lstStyle/>
          <a:p>
            <a:pPr fontAlgn="base">
              <a:lnSpc>
                <a:spcPct val="90000"/>
              </a:lnSpc>
              <a:spcBef>
                <a:spcPts val="2200"/>
              </a:spcBef>
              <a:spcAft>
                <a:spcPct val="0"/>
              </a:spcAft>
              <a:buClr>
                <a:schemeClr val="tx1"/>
              </a:buClr>
              <a:buSzPct val="90000"/>
              <a:defRPr/>
            </a:pPr>
            <a:endParaRPr lang="en-US" sz="2400" b="0" i="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endParaRPr>
          </a:p>
        </p:txBody>
      </p:sp>
    </p:spTree>
    <p:extLst>
      <p:ext uri="{BB962C8B-B14F-4D97-AF65-F5344CB8AC3E}">
        <p14:creationId xmlns:p14="http://schemas.microsoft.com/office/powerpoint/2010/main" val="405375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a:extLst>
              <a:ext uri="{FF2B5EF4-FFF2-40B4-BE49-F238E27FC236}">
                <a16:creationId xmlns:a16="http://schemas.microsoft.com/office/drawing/2014/main" id="{99DD6CBA-E50F-4659-8D7C-DAC3CE01BEE5}"/>
              </a:ext>
            </a:extLst>
          </p:cNvPr>
          <p:cNvSpPr/>
          <p:nvPr/>
        </p:nvSpPr>
        <p:spPr>
          <a:xfrm>
            <a:off x="1560260" y="7390622"/>
            <a:ext cx="3689782" cy="297506"/>
          </a:xfrm>
          <a:prstGeom prst="ellipse">
            <a:avLst/>
          </a:prstGeom>
          <a:gradFill flip="none" rotWithShape="1">
            <a:gsLst>
              <a:gs pos="0">
                <a:sysClr val="windowText" lastClr="000000">
                  <a:lumMod val="50000"/>
                  <a:lumOff val="50000"/>
                  <a:alpha val="33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1371966">
              <a:defRPr/>
            </a:pPr>
            <a:endParaRPr lang="en-US" kern="0">
              <a:solidFill>
                <a:sysClr val="window" lastClr="FFFFFF"/>
              </a:solidFill>
              <a:latin typeface="Calibri"/>
            </a:endParaRPr>
          </a:p>
        </p:txBody>
      </p:sp>
      <p:sp>
        <p:nvSpPr>
          <p:cNvPr id="92" name="Oval 91">
            <a:extLst>
              <a:ext uri="{FF2B5EF4-FFF2-40B4-BE49-F238E27FC236}">
                <a16:creationId xmlns:a16="http://schemas.microsoft.com/office/drawing/2014/main" id="{2BB53B6F-0E14-48AD-B4EC-B8159820D149}"/>
              </a:ext>
            </a:extLst>
          </p:cNvPr>
          <p:cNvSpPr/>
          <p:nvPr/>
        </p:nvSpPr>
        <p:spPr>
          <a:xfrm>
            <a:off x="6265805" y="7460801"/>
            <a:ext cx="3689782" cy="297506"/>
          </a:xfrm>
          <a:prstGeom prst="ellipse">
            <a:avLst/>
          </a:prstGeom>
          <a:gradFill flip="none" rotWithShape="1">
            <a:gsLst>
              <a:gs pos="0">
                <a:sysClr val="windowText" lastClr="000000">
                  <a:lumMod val="50000"/>
                  <a:lumOff val="50000"/>
                  <a:alpha val="33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1371966">
              <a:defRPr/>
            </a:pPr>
            <a:endParaRPr lang="en-US" kern="0">
              <a:solidFill>
                <a:sysClr val="window" lastClr="FFFFFF"/>
              </a:solidFill>
              <a:latin typeface="Calibri"/>
            </a:endParaRPr>
          </a:p>
        </p:txBody>
      </p:sp>
      <p:sp>
        <p:nvSpPr>
          <p:cNvPr id="93" name="Oval 92">
            <a:extLst>
              <a:ext uri="{FF2B5EF4-FFF2-40B4-BE49-F238E27FC236}">
                <a16:creationId xmlns:a16="http://schemas.microsoft.com/office/drawing/2014/main" id="{A1D93F7D-519E-4BB8-9D64-C8E966FA14DD}"/>
              </a:ext>
            </a:extLst>
          </p:cNvPr>
          <p:cNvSpPr/>
          <p:nvPr/>
        </p:nvSpPr>
        <p:spPr>
          <a:xfrm>
            <a:off x="11396606" y="7470832"/>
            <a:ext cx="2520170" cy="203201"/>
          </a:xfrm>
          <a:prstGeom prst="ellipse">
            <a:avLst/>
          </a:prstGeom>
          <a:gradFill flip="none" rotWithShape="1">
            <a:gsLst>
              <a:gs pos="0">
                <a:sysClr val="windowText" lastClr="000000">
                  <a:lumMod val="50000"/>
                  <a:lumOff val="50000"/>
                  <a:alpha val="33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1371966">
              <a:defRPr/>
            </a:pPr>
            <a:endParaRPr lang="en-US" kern="0">
              <a:solidFill>
                <a:sysClr val="window" lastClr="FFFFFF"/>
              </a:solidFill>
              <a:latin typeface="Calibri"/>
            </a:endParaRPr>
          </a:p>
        </p:txBody>
      </p:sp>
      <p:sp>
        <p:nvSpPr>
          <p:cNvPr id="2" name="Title 1"/>
          <p:cNvSpPr>
            <a:spLocks noGrp="1"/>
          </p:cNvSpPr>
          <p:nvPr>
            <p:ph type="title"/>
          </p:nvPr>
        </p:nvSpPr>
        <p:spPr>
          <a:xfrm>
            <a:off x="420624" y="402709"/>
            <a:ext cx="8284464" cy="1015985"/>
          </a:xfrm>
        </p:spPr>
        <p:txBody>
          <a:bodyPr/>
          <a:lstStyle/>
          <a:p>
            <a:r>
              <a:rPr lang="en-IN" dirty="0">
                <a:solidFill>
                  <a:schemeClr val="tx1">
                    <a:lumMod val="85000"/>
                    <a:lumOff val="15000"/>
                  </a:schemeClr>
                </a:solidFill>
              </a:rPr>
              <a:t>Demonstration Agenda</a:t>
            </a:r>
          </a:p>
        </p:txBody>
      </p:sp>
      <p:sp>
        <p:nvSpPr>
          <p:cNvPr id="31" name="Freeform 28"/>
          <p:cNvSpPr>
            <a:spLocks/>
          </p:cNvSpPr>
          <p:nvPr/>
        </p:nvSpPr>
        <p:spPr bwMode="auto">
          <a:xfrm>
            <a:off x="2167938" y="4880977"/>
            <a:ext cx="1553264" cy="2685623"/>
          </a:xfrm>
          <a:custGeom>
            <a:avLst/>
            <a:gdLst>
              <a:gd name="T0" fmla="*/ 12 w 703"/>
              <a:gd name="T1" fmla="*/ 0 h 1573"/>
              <a:gd name="T2" fmla="*/ 236 w 703"/>
              <a:gd name="T3" fmla="*/ 22 h 1573"/>
              <a:gd name="T4" fmla="*/ 463 w 703"/>
              <a:gd name="T5" fmla="*/ 45 h 1573"/>
              <a:gd name="T6" fmla="*/ 461 w 703"/>
              <a:gd name="T7" fmla="*/ 53 h 1573"/>
              <a:gd name="T8" fmla="*/ 461 w 703"/>
              <a:gd name="T9" fmla="*/ 73 h 1573"/>
              <a:gd name="T10" fmla="*/ 459 w 703"/>
              <a:gd name="T11" fmla="*/ 106 h 1573"/>
              <a:gd name="T12" fmla="*/ 457 w 703"/>
              <a:gd name="T13" fmla="*/ 151 h 1573"/>
              <a:gd name="T14" fmla="*/ 455 w 703"/>
              <a:gd name="T15" fmla="*/ 203 h 1573"/>
              <a:gd name="T16" fmla="*/ 455 w 703"/>
              <a:gd name="T17" fmla="*/ 268 h 1573"/>
              <a:gd name="T18" fmla="*/ 455 w 703"/>
              <a:gd name="T19" fmla="*/ 340 h 1573"/>
              <a:gd name="T20" fmla="*/ 457 w 703"/>
              <a:gd name="T21" fmla="*/ 418 h 1573"/>
              <a:gd name="T22" fmla="*/ 461 w 703"/>
              <a:gd name="T23" fmla="*/ 506 h 1573"/>
              <a:gd name="T24" fmla="*/ 467 w 703"/>
              <a:gd name="T25" fmla="*/ 597 h 1573"/>
              <a:gd name="T26" fmla="*/ 477 w 703"/>
              <a:gd name="T27" fmla="*/ 697 h 1573"/>
              <a:gd name="T28" fmla="*/ 490 w 703"/>
              <a:gd name="T29" fmla="*/ 798 h 1573"/>
              <a:gd name="T30" fmla="*/ 506 w 703"/>
              <a:gd name="T31" fmla="*/ 906 h 1573"/>
              <a:gd name="T32" fmla="*/ 527 w 703"/>
              <a:gd name="T33" fmla="*/ 1013 h 1573"/>
              <a:gd name="T34" fmla="*/ 551 w 703"/>
              <a:gd name="T35" fmla="*/ 1124 h 1573"/>
              <a:gd name="T36" fmla="*/ 582 w 703"/>
              <a:gd name="T37" fmla="*/ 1237 h 1573"/>
              <a:gd name="T38" fmla="*/ 617 w 703"/>
              <a:gd name="T39" fmla="*/ 1348 h 1573"/>
              <a:gd name="T40" fmla="*/ 656 w 703"/>
              <a:gd name="T41" fmla="*/ 1462 h 1573"/>
              <a:gd name="T42" fmla="*/ 703 w 703"/>
              <a:gd name="T43" fmla="*/ 1573 h 1573"/>
              <a:gd name="T44" fmla="*/ 180 w 703"/>
              <a:gd name="T45" fmla="*/ 1475 h 1573"/>
              <a:gd name="T46" fmla="*/ 141 w 703"/>
              <a:gd name="T47" fmla="*/ 1348 h 1573"/>
              <a:gd name="T48" fmla="*/ 107 w 703"/>
              <a:gd name="T49" fmla="*/ 1222 h 1573"/>
              <a:gd name="T50" fmla="*/ 80 w 703"/>
              <a:gd name="T51" fmla="*/ 1097 h 1573"/>
              <a:gd name="T52" fmla="*/ 57 w 703"/>
              <a:gd name="T53" fmla="*/ 974 h 1573"/>
              <a:gd name="T54" fmla="*/ 39 w 703"/>
              <a:gd name="T55" fmla="*/ 855 h 1573"/>
              <a:gd name="T56" fmla="*/ 25 w 703"/>
              <a:gd name="T57" fmla="*/ 742 h 1573"/>
              <a:gd name="T58" fmla="*/ 14 w 703"/>
              <a:gd name="T59" fmla="*/ 632 h 1573"/>
              <a:gd name="T60" fmla="*/ 8 w 703"/>
              <a:gd name="T61" fmla="*/ 529 h 1573"/>
              <a:gd name="T62" fmla="*/ 2 w 703"/>
              <a:gd name="T63" fmla="*/ 432 h 1573"/>
              <a:gd name="T64" fmla="*/ 0 w 703"/>
              <a:gd name="T65" fmla="*/ 344 h 1573"/>
              <a:gd name="T66" fmla="*/ 0 w 703"/>
              <a:gd name="T67" fmla="*/ 262 h 1573"/>
              <a:gd name="T68" fmla="*/ 2 w 703"/>
              <a:gd name="T69" fmla="*/ 192 h 1573"/>
              <a:gd name="T70" fmla="*/ 4 w 703"/>
              <a:gd name="T71" fmla="*/ 129 h 1573"/>
              <a:gd name="T72" fmla="*/ 6 w 703"/>
              <a:gd name="T73" fmla="*/ 78 h 1573"/>
              <a:gd name="T74" fmla="*/ 8 w 703"/>
              <a:gd name="T75" fmla="*/ 39 h 1573"/>
              <a:gd name="T76" fmla="*/ 10 w 703"/>
              <a:gd name="T77" fmla="*/ 14 h 1573"/>
              <a:gd name="T78" fmla="*/ 12 w 703"/>
              <a:gd name="T79"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1573">
                <a:moveTo>
                  <a:pt x="12" y="0"/>
                </a:moveTo>
                <a:lnTo>
                  <a:pt x="236" y="22"/>
                </a:lnTo>
                <a:lnTo>
                  <a:pt x="463" y="45"/>
                </a:lnTo>
                <a:lnTo>
                  <a:pt x="461" y="53"/>
                </a:lnTo>
                <a:lnTo>
                  <a:pt x="461" y="73"/>
                </a:lnTo>
                <a:lnTo>
                  <a:pt x="459" y="106"/>
                </a:lnTo>
                <a:lnTo>
                  <a:pt x="457" y="151"/>
                </a:lnTo>
                <a:lnTo>
                  <a:pt x="455" y="203"/>
                </a:lnTo>
                <a:lnTo>
                  <a:pt x="455" y="268"/>
                </a:lnTo>
                <a:lnTo>
                  <a:pt x="455" y="340"/>
                </a:lnTo>
                <a:lnTo>
                  <a:pt x="457" y="418"/>
                </a:lnTo>
                <a:lnTo>
                  <a:pt x="461" y="506"/>
                </a:lnTo>
                <a:lnTo>
                  <a:pt x="467" y="597"/>
                </a:lnTo>
                <a:lnTo>
                  <a:pt x="477" y="697"/>
                </a:lnTo>
                <a:lnTo>
                  <a:pt x="490" y="798"/>
                </a:lnTo>
                <a:lnTo>
                  <a:pt x="506" y="906"/>
                </a:lnTo>
                <a:lnTo>
                  <a:pt x="527" y="1013"/>
                </a:lnTo>
                <a:lnTo>
                  <a:pt x="551" y="1124"/>
                </a:lnTo>
                <a:lnTo>
                  <a:pt x="582" y="1237"/>
                </a:lnTo>
                <a:lnTo>
                  <a:pt x="617" y="1348"/>
                </a:lnTo>
                <a:lnTo>
                  <a:pt x="656" y="1462"/>
                </a:lnTo>
                <a:lnTo>
                  <a:pt x="703" y="1573"/>
                </a:lnTo>
                <a:lnTo>
                  <a:pt x="180" y="1475"/>
                </a:lnTo>
                <a:lnTo>
                  <a:pt x="141" y="1348"/>
                </a:lnTo>
                <a:lnTo>
                  <a:pt x="107" y="1222"/>
                </a:lnTo>
                <a:lnTo>
                  <a:pt x="80" y="1097"/>
                </a:lnTo>
                <a:lnTo>
                  <a:pt x="57" y="974"/>
                </a:lnTo>
                <a:lnTo>
                  <a:pt x="39" y="855"/>
                </a:lnTo>
                <a:lnTo>
                  <a:pt x="25" y="742"/>
                </a:lnTo>
                <a:lnTo>
                  <a:pt x="14" y="632"/>
                </a:lnTo>
                <a:lnTo>
                  <a:pt x="8" y="529"/>
                </a:lnTo>
                <a:lnTo>
                  <a:pt x="2" y="432"/>
                </a:lnTo>
                <a:lnTo>
                  <a:pt x="0" y="344"/>
                </a:lnTo>
                <a:lnTo>
                  <a:pt x="0" y="262"/>
                </a:lnTo>
                <a:lnTo>
                  <a:pt x="2" y="192"/>
                </a:lnTo>
                <a:lnTo>
                  <a:pt x="4" y="129"/>
                </a:lnTo>
                <a:lnTo>
                  <a:pt x="6" y="78"/>
                </a:lnTo>
                <a:lnTo>
                  <a:pt x="8" y="39"/>
                </a:lnTo>
                <a:lnTo>
                  <a:pt x="10" y="14"/>
                </a:lnTo>
                <a:lnTo>
                  <a:pt x="12" y="0"/>
                </a:lnTo>
                <a:close/>
              </a:path>
            </a:pathLst>
          </a:custGeom>
          <a:gradFill flip="none" rotWithShape="1">
            <a:gsLst>
              <a:gs pos="0">
                <a:schemeClr val="bg1">
                  <a:lumMod val="95000"/>
                </a:schemeClr>
              </a:gs>
              <a:gs pos="100000">
                <a:schemeClr val="bg1">
                  <a:lumMod val="75000"/>
                </a:schemeClr>
              </a:gs>
            </a:gsLst>
            <a:lin ang="16200000" scaled="1"/>
            <a:tileRect/>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32" name="Freeform 29"/>
          <p:cNvSpPr>
            <a:spLocks/>
          </p:cNvSpPr>
          <p:nvPr/>
        </p:nvSpPr>
        <p:spPr bwMode="auto">
          <a:xfrm>
            <a:off x="6220125" y="3479262"/>
            <a:ext cx="2273556" cy="4123191"/>
          </a:xfrm>
          <a:custGeom>
            <a:avLst/>
            <a:gdLst>
              <a:gd name="T0" fmla="*/ 420 w 1029"/>
              <a:gd name="T1" fmla="*/ 0 h 2415"/>
              <a:gd name="T2" fmla="*/ 455 w 1029"/>
              <a:gd name="T3" fmla="*/ 49 h 2415"/>
              <a:gd name="T4" fmla="*/ 494 w 1029"/>
              <a:gd name="T5" fmla="*/ 107 h 2415"/>
              <a:gd name="T6" fmla="*/ 537 w 1029"/>
              <a:gd name="T7" fmla="*/ 176 h 2415"/>
              <a:gd name="T8" fmla="*/ 582 w 1029"/>
              <a:gd name="T9" fmla="*/ 252 h 2415"/>
              <a:gd name="T10" fmla="*/ 629 w 1029"/>
              <a:gd name="T11" fmla="*/ 338 h 2415"/>
              <a:gd name="T12" fmla="*/ 678 w 1029"/>
              <a:gd name="T13" fmla="*/ 431 h 2415"/>
              <a:gd name="T14" fmla="*/ 726 w 1029"/>
              <a:gd name="T15" fmla="*/ 533 h 2415"/>
              <a:gd name="T16" fmla="*/ 775 w 1029"/>
              <a:gd name="T17" fmla="*/ 642 h 2415"/>
              <a:gd name="T18" fmla="*/ 849 w 1029"/>
              <a:gd name="T19" fmla="*/ 835 h 2415"/>
              <a:gd name="T20" fmla="*/ 910 w 1029"/>
              <a:gd name="T21" fmla="*/ 1032 h 2415"/>
              <a:gd name="T22" fmla="*/ 959 w 1029"/>
              <a:gd name="T23" fmla="*/ 1229 h 2415"/>
              <a:gd name="T24" fmla="*/ 996 w 1029"/>
              <a:gd name="T25" fmla="*/ 1426 h 2415"/>
              <a:gd name="T26" fmla="*/ 1019 w 1029"/>
              <a:gd name="T27" fmla="*/ 1625 h 2415"/>
              <a:gd name="T28" fmla="*/ 1029 w 1029"/>
              <a:gd name="T29" fmla="*/ 1824 h 2415"/>
              <a:gd name="T30" fmla="*/ 1025 w 1029"/>
              <a:gd name="T31" fmla="*/ 2023 h 2415"/>
              <a:gd name="T32" fmla="*/ 1010 w 1029"/>
              <a:gd name="T33" fmla="*/ 2220 h 2415"/>
              <a:gd name="T34" fmla="*/ 980 w 1029"/>
              <a:gd name="T35" fmla="*/ 2415 h 2415"/>
              <a:gd name="T36" fmla="*/ 527 w 1029"/>
              <a:gd name="T37" fmla="*/ 2372 h 2415"/>
              <a:gd name="T38" fmla="*/ 551 w 1029"/>
              <a:gd name="T39" fmla="*/ 2232 h 2415"/>
              <a:gd name="T40" fmla="*/ 566 w 1029"/>
              <a:gd name="T41" fmla="*/ 2093 h 2415"/>
              <a:gd name="T42" fmla="*/ 574 w 1029"/>
              <a:gd name="T43" fmla="*/ 1959 h 2415"/>
              <a:gd name="T44" fmla="*/ 576 w 1029"/>
              <a:gd name="T45" fmla="*/ 1826 h 2415"/>
              <a:gd name="T46" fmla="*/ 570 w 1029"/>
              <a:gd name="T47" fmla="*/ 1697 h 2415"/>
              <a:gd name="T48" fmla="*/ 558 w 1029"/>
              <a:gd name="T49" fmla="*/ 1574 h 2415"/>
              <a:gd name="T50" fmla="*/ 541 w 1029"/>
              <a:gd name="T51" fmla="*/ 1453 h 2415"/>
              <a:gd name="T52" fmla="*/ 519 w 1029"/>
              <a:gd name="T53" fmla="*/ 1336 h 2415"/>
              <a:gd name="T54" fmla="*/ 494 w 1029"/>
              <a:gd name="T55" fmla="*/ 1225 h 2415"/>
              <a:gd name="T56" fmla="*/ 463 w 1029"/>
              <a:gd name="T57" fmla="*/ 1116 h 2415"/>
              <a:gd name="T58" fmla="*/ 432 w 1029"/>
              <a:gd name="T59" fmla="*/ 1015 h 2415"/>
              <a:gd name="T60" fmla="*/ 396 w 1029"/>
              <a:gd name="T61" fmla="*/ 917 h 2415"/>
              <a:gd name="T62" fmla="*/ 359 w 1029"/>
              <a:gd name="T63" fmla="*/ 823 h 2415"/>
              <a:gd name="T64" fmla="*/ 322 w 1029"/>
              <a:gd name="T65" fmla="*/ 737 h 2415"/>
              <a:gd name="T66" fmla="*/ 283 w 1029"/>
              <a:gd name="T67" fmla="*/ 656 h 2415"/>
              <a:gd name="T68" fmla="*/ 244 w 1029"/>
              <a:gd name="T69" fmla="*/ 579 h 2415"/>
              <a:gd name="T70" fmla="*/ 207 w 1029"/>
              <a:gd name="T71" fmla="*/ 511 h 2415"/>
              <a:gd name="T72" fmla="*/ 170 w 1029"/>
              <a:gd name="T73" fmla="*/ 447 h 2415"/>
              <a:gd name="T74" fmla="*/ 137 w 1029"/>
              <a:gd name="T75" fmla="*/ 390 h 2415"/>
              <a:gd name="T76" fmla="*/ 105 w 1029"/>
              <a:gd name="T77" fmla="*/ 339 h 2415"/>
              <a:gd name="T78" fmla="*/ 76 w 1029"/>
              <a:gd name="T79" fmla="*/ 297 h 2415"/>
              <a:gd name="T80" fmla="*/ 51 w 1029"/>
              <a:gd name="T81" fmla="*/ 261 h 2415"/>
              <a:gd name="T82" fmla="*/ 29 w 1029"/>
              <a:gd name="T83" fmla="*/ 232 h 2415"/>
              <a:gd name="T84" fmla="*/ 14 w 1029"/>
              <a:gd name="T85" fmla="*/ 213 h 2415"/>
              <a:gd name="T86" fmla="*/ 4 w 1029"/>
              <a:gd name="T87" fmla="*/ 199 h 2415"/>
              <a:gd name="T88" fmla="*/ 0 w 1029"/>
              <a:gd name="T89" fmla="*/ 193 h 2415"/>
              <a:gd name="T90" fmla="*/ 191 w 1029"/>
              <a:gd name="T91" fmla="*/ 33 h 2415"/>
              <a:gd name="T92" fmla="*/ 420 w 1029"/>
              <a:gd name="T93" fmla="*/ 0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9" h="2415">
                <a:moveTo>
                  <a:pt x="420" y="0"/>
                </a:moveTo>
                <a:lnTo>
                  <a:pt x="455" y="49"/>
                </a:lnTo>
                <a:lnTo>
                  <a:pt x="494" y="107"/>
                </a:lnTo>
                <a:lnTo>
                  <a:pt x="537" y="176"/>
                </a:lnTo>
                <a:lnTo>
                  <a:pt x="582" y="252"/>
                </a:lnTo>
                <a:lnTo>
                  <a:pt x="629" y="338"/>
                </a:lnTo>
                <a:lnTo>
                  <a:pt x="678" y="431"/>
                </a:lnTo>
                <a:lnTo>
                  <a:pt x="726" y="533"/>
                </a:lnTo>
                <a:lnTo>
                  <a:pt x="775" y="642"/>
                </a:lnTo>
                <a:lnTo>
                  <a:pt x="849" y="835"/>
                </a:lnTo>
                <a:lnTo>
                  <a:pt x="910" y="1032"/>
                </a:lnTo>
                <a:lnTo>
                  <a:pt x="959" y="1229"/>
                </a:lnTo>
                <a:lnTo>
                  <a:pt x="996" y="1426"/>
                </a:lnTo>
                <a:lnTo>
                  <a:pt x="1019" y="1625"/>
                </a:lnTo>
                <a:lnTo>
                  <a:pt x="1029" y="1824"/>
                </a:lnTo>
                <a:lnTo>
                  <a:pt x="1025" y="2023"/>
                </a:lnTo>
                <a:lnTo>
                  <a:pt x="1010" y="2220"/>
                </a:lnTo>
                <a:lnTo>
                  <a:pt x="980" y="2415"/>
                </a:lnTo>
                <a:lnTo>
                  <a:pt x="527" y="2372"/>
                </a:lnTo>
                <a:lnTo>
                  <a:pt x="551" y="2232"/>
                </a:lnTo>
                <a:lnTo>
                  <a:pt x="566" y="2093"/>
                </a:lnTo>
                <a:lnTo>
                  <a:pt x="574" y="1959"/>
                </a:lnTo>
                <a:lnTo>
                  <a:pt x="576" y="1826"/>
                </a:lnTo>
                <a:lnTo>
                  <a:pt x="570" y="1697"/>
                </a:lnTo>
                <a:lnTo>
                  <a:pt x="558" y="1574"/>
                </a:lnTo>
                <a:lnTo>
                  <a:pt x="541" y="1453"/>
                </a:lnTo>
                <a:lnTo>
                  <a:pt x="519" y="1336"/>
                </a:lnTo>
                <a:lnTo>
                  <a:pt x="494" y="1225"/>
                </a:lnTo>
                <a:lnTo>
                  <a:pt x="463" y="1116"/>
                </a:lnTo>
                <a:lnTo>
                  <a:pt x="432" y="1015"/>
                </a:lnTo>
                <a:lnTo>
                  <a:pt x="396" y="917"/>
                </a:lnTo>
                <a:lnTo>
                  <a:pt x="359" y="823"/>
                </a:lnTo>
                <a:lnTo>
                  <a:pt x="322" y="737"/>
                </a:lnTo>
                <a:lnTo>
                  <a:pt x="283" y="656"/>
                </a:lnTo>
                <a:lnTo>
                  <a:pt x="244" y="579"/>
                </a:lnTo>
                <a:lnTo>
                  <a:pt x="207" y="511"/>
                </a:lnTo>
                <a:lnTo>
                  <a:pt x="170" y="447"/>
                </a:lnTo>
                <a:lnTo>
                  <a:pt x="137" y="390"/>
                </a:lnTo>
                <a:lnTo>
                  <a:pt x="105" y="339"/>
                </a:lnTo>
                <a:lnTo>
                  <a:pt x="76" y="297"/>
                </a:lnTo>
                <a:lnTo>
                  <a:pt x="51" y="261"/>
                </a:lnTo>
                <a:lnTo>
                  <a:pt x="29" y="232"/>
                </a:lnTo>
                <a:lnTo>
                  <a:pt x="14" y="213"/>
                </a:lnTo>
                <a:lnTo>
                  <a:pt x="4" y="199"/>
                </a:lnTo>
                <a:lnTo>
                  <a:pt x="0" y="193"/>
                </a:lnTo>
                <a:lnTo>
                  <a:pt x="191" y="33"/>
                </a:lnTo>
                <a:lnTo>
                  <a:pt x="420" y="0"/>
                </a:lnTo>
                <a:close/>
              </a:path>
            </a:pathLst>
          </a:custGeom>
          <a:gradFill>
            <a:gsLst>
              <a:gs pos="0">
                <a:schemeClr val="bg1">
                  <a:lumMod val="95000"/>
                </a:schemeClr>
              </a:gs>
              <a:gs pos="100000">
                <a:schemeClr val="bg1">
                  <a:lumMod val="75000"/>
                </a:schemeClr>
              </a:gs>
            </a:gsLst>
            <a:lin ang="16200000" scaled="1"/>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36" name="Freeform 33"/>
          <p:cNvSpPr>
            <a:spLocks/>
          </p:cNvSpPr>
          <p:nvPr/>
        </p:nvSpPr>
        <p:spPr bwMode="auto">
          <a:xfrm>
            <a:off x="10082295" y="4172437"/>
            <a:ext cx="2878953" cy="2984405"/>
          </a:xfrm>
          <a:custGeom>
            <a:avLst/>
            <a:gdLst>
              <a:gd name="T0" fmla="*/ 541 w 1303"/>
              <a:gd name="T1" fmla="*/ 0 h 1748"/>
              <a:gd name="T2" fmla="*/ 637 w 1303"/>
              <a:gd name="T3" fmla="*/ 129 h 1748"/>
              <a:gd name="T4" fmla="*/ 726 w 1303"/>
              <a:gd name="T5" fmla="*/ 259 h 1748"/>
              <a:gd name="T6" fmla="*/ 806 w 1303"/>
              <a:gd name="T7" fmla="*/ 390 h 1748"/>
              <a:gd name="T8" fmla="*/ 881 w 1303"/>
              <a:gd name="T9" fmla="*/ 521 h 1748"/>
              <a:gd name="T10" fmla="*/ 947 w 1303"/>
              <a:gd name="T11" fmla="*/ 649 h 1748"/>
              <a:gd name="T12" fmla="*/ 1008 w 1303"/>
              <a:gd name="T13" fmla="*/ 774 h 1748"/>
              <a:gd name="T14" fmla="*/ 1060 w 1303"/>
              <a:gd name="T15" fmla="*/ 897 h 1748"/>
              <a:gd name="T16" fmla="*/ 1109 w 1303"/>
              <a:gd name="T17" fmla="*/ 1014 h 1748"/>
              <a:gd name="T18" fmla="*/ 1152 w 1303"/>
              <a:gd name="T19" fmla="*/ 1126 h 1748"/>
              <a:gd name="T20" fmla="*/ 1187 w 1303"/>
              <a:gd name="T21" fmla="*/ 1231 h 1748"/>
              <a:gd name="T22" fmla="*/ 1221 w 1303"/>
              <a:gd name="T23" fmla="*/ 1330 h 1748"/>
              <a:gd name="T24" fmla="*/ 1248 w 1303"/>
              <a:gd name="T25" fmla="*/ 1420 h 1748"/>
              <a:gd name="T26" fmla="*/ 1269 w 1303"/>
              <a:gd name="T27" fmla="*/ 1502 h 1748"/>
              <a:gd name="T28" fmla="*/ 1287 w 1303"/>
              <a:gd name="T29" fmla="*/ 1572 h 1748"/>
              <a:gd name="T30" fmla="*/ 1303 w 1303"/>
              <a:gd name="T31" fmla="*/ 1633 h 1748"/>
              <a:gd name="T32" fmla="*/ 863 w 1303"/>
              <a:gd name="T33" fmla="*/ 1748 h 1748"/>
              <a:gd name="T34" fmla="*/ 851 w 1303"/>
              <a:gd name="T35" fmla="*/ 1699 h 1748"/>
              <a:gd name="T36" fmla="*/ 836 w 1303"/>
              <a:gd name="T37" fmla="*/ 1639 h 1748"/>
              <a:gd name="T38" fmla="*/ 816 w 1303"/>
              <a:gd name="T39" fmla="*/ 1566 h 1748"/>
              <a:gd name="T40" fmla="*/ 793 w 1303"/>
              <a:gd name="T41" fmla="*/ 1486 h 1748"/>
              <a:gd name="T42" fmla="*/ 764 w 1303"/>
              <a:gd name="T43" fmla="*/ 1397 h 1748"/>
              <a:gd name="T44" fmla="*/ 728 w 1303"/>
              <a:gd name="T45" fmla="*/ 1299 h 1748"/>
              <a:gd name="T46" fmla="*/ 689 w 1303"/>
              <a:gd name="T47" fmla="*/ 1194 h 1748"/>
              <a:gd name="T48" fmla="*/ 642 w 1303"/>
              <a:gd name="T49" fmla="*/ 1085 h 1748"/>
              <a:gd name="T50" fmla="*/ 590 w 1303"/>
              <a:gd name="T51" fmla="*/ 967 h 1748"/>
              <a:gd name="T52" fmla="*/ 529 w 1303"/>
              <a:gd name="T53" fmla="*/ 848 h 1748"/>
              <a:gd name="T54" fmla="*/ 463 w 1303"/>
              <a:gd name="T55" fmla="*/ 724 h 1748"/>
              <a:gd name="T56" fmla="*/ 387 w 1303"/>
              <a:gd name="T57" fmla="*/ 597 h 1748"/>
              <a:gd name="T58" fmla="*/ 305 w 1303"/>
              <a:gd name="T59" fmla="*/ 468 h 1748"/>
              <a:gd name="T60" fmla="*/ 211 w 1303"/>
              <a:gd name="T61" fmla="*/ 337 h 1748"/>
              <a:gd name="T62" fmla="*/ 111 w 1303"/>
              <a:gd name="T63" fmla="*/ 207 h 1748"/>
              <a:gd name="T64" fmla="*/ 0 w 1303"/>
              <a:gd name="T65" fmla="*/ 76 h 1748"/>
              <a:gd name="T66" fmla="*/ 172 w 1303"/>
              <a:gd name="T67" fmla="*/ 52 h 1748"/>
              <a:gd name="T68" fmla="*/ 541 w 1303"/>
              <a:gd name="T69" fmla="*/ 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3" h="1748">
                <a:moveTo>
                  <a:pt x="541" y="0"/>
                </a:moveTo>
                <a:lnTo>
                  <a:pt x="637" y="129"/>
                </a:lnTo>
                <a:lnTo>
                  <a:pt x="726" y="259"/>
                </a:lnTo>
                <a:lnTo>
                  <a:pt x="806" y="390"/>
                </a:lnTo>
                <a:lnTo>
                  <a:pt x="881" y="521"/>
                </a:lnTo>
                <a:lnTo>
                  <a:pt x="947" y="649"/>
                </a:lnTo>
                <a:lnTo>
                  <a:pt x="1008" y="774"/>
                </a:lnTo>
                <a:lnTo>
                  <a:pt x="1060" y="897"/>
                </a:lnTo>
                <a:lnTo>
                  <a:pt x="1109" y="1014"/>
                </a:lnTo>
                <a:lnTo>
                  <a:pt x="1152" y="1126"/>
                </a:lnTo>
                <a:lnTo>
                  <a:pt x="1187" y="1231"/>
                </a:lnTo>
                <a:lnTo>
                  <a:pt x="1221" y="1330"/>
                </a:lnTo>
                <a:lnTo>
                  <a:pt x="1248" y="1420"/>
                </a:lnTo>
                <a:lnTo>
                  <a:pt x="1269" y="1502"/>
                </a:lnTo>
                <a:lnTo>
                  <a:pt x="1287" y="1572"/>
                </a:lnTo>
                <a:lnTo>
                  <a:pt x="1303" y="1633"/>
                </a:lnTo>
                <a:lnTo>
                  <a:pt x="863" y="1748"/>
                </a:lnTo>
                <a:lnTo>
                  <a:pt x="851" y="1699"/>
                </a:lnTo>
                <a:lnTo>
                  <a:pt x="836" y="1639"/>
                </a:lnTo>
                <a:lnTo>
                  <a:pt x="816" y="1566"/>
                </a:lnTo>
                <a:lnTo>
                  <a:pt x="793" y="1486"/>
                </a:lnTo>
                <a:lnTo>
                  <a:pt x="764" y="1397"/>
                </a:lnTo>
                <a:lnTo>
                  <a:pt x="728" y="1299"/>
                </a:lnTo>
                <a:lnTo>
                  <a:pt x="689" y="1194"/>
                </a:lnTo>
                <a:lnTo>
                  <a:pt x="642" y="1085"/>
                </a:lnTo>
                <a:lnTo>
                  <a:pt x="590" y="967"/>
                </a:lnTo>
                <a:lnTo>
                  <a:pt x="529" y="848"/>
                </a:lnTo>
                <a:lnTo>
                  <a:pt x="463" y="724"/>
                </a:lnTo>
                <a:lnTo>
                  <a:pt x="387" y="597"/>
                </a:lnTo>
                <a:lnTo>
                  <a:pt x="305" y="468"/>
                </a:lnTo>
                <a:lnTo>
                  <a:pt x="211" y="337"/>
                </a:lnTo>
                <a:lnTo>
                  <a:pt x="111" y="207"/>
                </a:lnTo>
                <a:lnTo>
                  <a:pt x="0" y="76"/>
                </a:lnTo>
                <a:lnTo>
                  <a:pt x="172" y="52"/>
                </a:lnTo>
                <a:lnTo>
                  <a:pt x="541" y="0"/>
                </a:lnTo>
                <a:close/>
              </a:path>
            </a:pathLst>
          </a:custGeom>
          <a:gradFill>
            <a:gsLst>
              <a:gs pos="0">
                <a:schemeClr val="bg1">
                  <a:lumMod val="95000"/>
                </a:schemeClr>
              </a:gs>
              <a:gs pos="100000">
                <a:schemeClr val="bg1">
                  <a:lumMod val="75000"/>
                </a:schemeClr>
              </a:gs>
            </a:gsLst>
            <a:lin ang="16200000" scaled="1"/>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37" name="Freeform 34"/>
          <p:cNvSpPr>
            <a:spLocks/>
          </p:cNvSpPr>
          <p:nvPr/>
        </p:nvSpPr>
        <p:spPr bwMode="auto">
          <a:xfrm>
            <a:off x="12912640" y="4807561"/>
            <a:ext cx="3084434" cy="1628788"/>
          </a:xfrm>
          <a:custGeom>
            <a:avLst/>
            <a:gdLst>
              <a:gd name="T0" fmla="*/ 584 w 1396"/>
              <a:gd name="T1" fmla="*/ 0 h 954"/>
              <a:gd name="T2" fmla="*/ 645 w 1396"/>
              <a:gd name="T3" fmla="*/ 75 h 954"/>
              <a:gd name="T4" fmla="*/ 709 w 1396"/>
              <a:gd name="T5" fmla="*/ 139 h 954"/>
              <a:gd name="T6" fmla="*/ 773 w 1396"/>
              <a:gd name="T7" fmla="*/ 199 h 954"/>
              <a:gd name="T8" fmla="*/ 842 w 1396"/>
              <a:gd name="T9" fmla="*/ 252 h 954"/>
              <a:gd name="T10" fmla="*/ 908 w 1396"/>
              <a:gd name="T11" fmla="*/ 299 h 954"/>
              <a:gd name="T12" fmla="*/ 977 w 1396"/>
              <a:gd name="T13" fmla="*/ 340 h 954"/>
              <a:gd name="T14" fmla="*/ 1041 w 1396"/>
              <a:gd name="T15" fmla="*/ 377 h 954"/>
              <a:gd name="T16" fmla="*/ 1104 w 1396"/>
              <a:gd name="T17" fmla="*/ 408 h 954"/>
              <a:gd name="T18" fmla="*/ 1164 w 1396"/>
              <a:gd name="T19" fmla="*/ 434 h 954"/>
              <a:gd name="T20" fmla="*/ 1219 w 1396"/>
              <a:gd name="T21" fmla="*/ 455 h 954"/>
              <a:gd name="T22" fmla="*/ 1268 w 1396"/>
              <a:gd name="T23" fmla="*/ 473 h 954"/>
              <a:gd name="T24" fmla="*/ 1311 w 1396"/>
              <a:gd name="T25" fmla="*/ 486 h 954"/>
              <a:gd name="T26" fmla="*/ 1346 w 1396"/>
              <a:gd name="T27" fmla="*/ 496 h 954"/>
              <a:gd name="T28" fmla="*/ 1373 w 1396"/>
              <a:gd name="T29" fmla="*/ 504 h 954"/>
              <a:gd name="T30" fmla="*/ 1389 w 1396"/>
              <a:gd name="T31" fmla="*/ 508 h 954"/>
              <a:gd name="T32" fmla="*/ 1396 w 1396"/>
              <a:gd name="T33" fmla="*/ 508 h 954"/>
              <a:gd name="T34" fmla="*/ 1316 w 1396"/>
              <a:gd name="T35" fmla="*/ 954 h 954"/>
              <a:gd name="T36" fmla="*/ 1305 w 1396"/>
              <a:gd name="T37" fmla="*/ 953 h 954"/>
              <a:gd name="T38" fmla="*/ 1281 w 1396"/>
              <a:gd name="T39" fmla="*/ 947 h 954"/>
              <a:gd name="T40" fmla="*/ 1246 w 1396"/>
              <a:gd name="T41" fmla="*/ 937 h 954"/>
              <a:gd name="T42" fmla="*/ 1201 w 1396"/>
              <a:gd name="T43" fmla="*/ 925 h 954"/>
              <a:gd name="T44" fmla="*/ 1146 w 1396"/>
              <a:gd name="T45" fmla="*/ 908 h 954"/>
              <a:gd name="T46" fmla="*/ 1084 w 1396"/>
              <a:gd name="T47" fmla="*/ 884 h 954"/>
              <a:gd name="T48" fmla="*/ 1016 w 1396"/>
              <a:gd name="T49" fmla="*/ 857 h 954"/>
              <a:gd name="T50" fmla="*/ 939 w 1396"/>
              <a:gd name="T51" fmla="*/ 822 h 954"/>
              <a:gd name="T52" fmla="*/ 855 w 1396"/>
              <a:gd name="T53" fmla="*/ 783 h 954"/>
              <a:gd name="T54" fmla="*/ 770 w 1396"/>
              <a:gd name="T55" fmla="*/ 734 h 954"/>
              <a:gd name="T56" fmla="*/ 678 w 1396"/>
              <a:gd name="T57" fmla="*/ 679 h 954"/>
              <a:gd name="T58" fmla="*/ 584 w 1396"/>
              <a:gd name="T59" fmla="*/ 615 h 954"/>
              <a:gd name="T60" fmla="*/ 486 w 1396"/>
              <a:gd name="T61" fmla="*/ 545 h 954"/>
              <a:gd name="T62" fmla="*/ 389 w 1396"/>
              <a:gd name="T63" fmla="*/ 463 h 954"/>
              <a:gd name="T64" fmla="*/ 291 w 1396"/>
              <a:gd name="T65" fmla="*/ 373 h 954"/>
              <a:gd name="T66" fmla="*/ 191 w 1396"/>
              <a:gd name="T67" fmla="*/ 272 h 954"/>
              <a:gd name="T68" fmla="*/ 96 w 1396"/>
              <a:gd name="T69" fmla="*/ 160 h 954"/>
              <a:gd name="T70" fmla="*/ 0 w 1396"/>
              <a:gd name="T71" fmla="*/ 38 h 954"/>
              <a:gd name="T72" fmla="*/ 221 w 1396"/>
              <a:gd name="T73" fmla="*/ 24 h 954"/>
              <a:gd name="T74" fmla="*/ 584 w 1396"/>
              <a:gd name="T75"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6" h="954">
                <a:moveTo>
                  <a:pt x="584" y="0"/>
                </a:moveTo>
                <a:lnTo>
                  <a:pt x="645" y="75"/>
                </a:lnTo>
                <a:lnTo>
                  <a:pt x="709" y="139"/>
                </a:lnTo>
                <a:lnTo>
                  <a:pt x="773" y="199"/>
                </a:lnTo>
                <a:lnTo>
                  <a:pt x="842" y="252"/>
                </a:lnTo>
                <a:lnTo>
                  <a:pt x="908" y="299"/>
                </a:lnTo>
                <a:lnTo>
                  <a:pt x="977" y="340"/>
                </a:lnTo>
                <a:lnTo>
                  <a:pt x="1041" y="377"/>
                </a:lnTo>
                <a:lnTo>
                  <a:pt x="1104" y="408"/>
                </a:lnTo>
                <a:lnTo>
                  <a:pt x="1164" y="434"/>
                </a:lnTo>
                <a:lnTo>
                  <a:pt x="1219" y="455"/>
                </a:lnTo>
                <a:lnTo>
                  <a:pt x="1268" y="473"/>
                </a:lnTo>
                <a:lnTo>
                  <a:pt x="1311" y="486"/>
                </a:lnTo>
                <a:lnTo>
                  <a:pt x="1346" y="496"/>
                </a:lnTo>
                <a:lnTo>
                  <a:pt x="1373" y="504"/>
                </a:lnTo>
                <a:lnTo>
                  <a:pt x="1389" y="508"/>
                </a:lnTo>
                <a:lnTo>
                  <a:pt x="1396" y="508"/>
                </a:lnTo>
                <a:lnTo>
                  <a:pt x="1316" y="954"/>
                </a:lnTo>
                <a:lnTo>
                  <a:pt x="1305" y="953"/>
                </a:lnTo>
                <a:lnTo>
                  <a:pt x="1281" y="947"/>
                </a:lnTo>
                <a:lnTo>
                  <a:pt x="1246" y="937"/>
                </a:lnTo>
                <a:lnTo>
                  <a:pt x="1201" y="925"/>
                </a:lnTo>
                <a:lnTo>
                  <a:pt x="1146" y="908"/>
                </a:lnTo>
                <a:lnTo>
                  <a:pt x="1084" y="884"/>
                </a:lnTo>
                <a:lnTo>
                  <a:pt x="1016" y="857"/>
                </a:lnTo>
                <a:lnTo>
                  <a:pt x="939" y="822"/>
                </a:lnTo>
                <a:lnTo>
                  <a:pt x="855" y="783"/>
                </a:lnTo>
                <a:lnTo>
                  <a:pt x="770" y="734"/>
                </a:lnTo>
                <a:lnTo>
                  <a:pt x="678" y="679"/>
                </a:lnTo>
                <a:lnTo>
                  <a:pt x="584" y="615"/>
                </a:lnTo>
                <a:lnTo>
                  <a:pt x="486" y="545"/>
                </a:lnTo>
                <a:lnTo>
                  <a:pt x="389" y="463"/>
                </a:lnTo>
                <a:lnTo>
                  <a:pt x="291" y="373"/>
                </a:lnTo>
                <a:lnTo>
                  <a:pt x="191" y="272"/>
                </a:lnTo>
                <a:lnTo>
                  <a:pt x="96" y="160"/>
                </a:lnTo>
                <a:lnTo>
                  <a:pt x="0" y="38"/>
                </a:lnTo>
                <a:lnTo>
                  <a:pt x="221" y="24"/>
                </a:lnTo>
                <a:lnTo>
                  <a:pt x="584" y="0"/>
                </a:lnTo>
                <a:close/>
              </a:path>
            </a:pathLst>
          </a:custGeom>
          <a:gradFill>
            <a:gsLst>
              <a:gs pos="0">
                <a:schemeClr val="bg1">
                  <a:lumMod val="95000"/>
                </a:schemeClr>
              </a:gs>
              <a:gs pos="100000">
                <a:schemeClr val="bg1">
                  <a:lumMod val="75000"/>
                </a:schemeClr>
              </a:gs>
            </a:gsLst>
            <a:lin ang="16200000" scaled="1"/>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33" name="Freeform 30"/>
          <p:cNvSpPr>
            <a:spLocks/>
          </p:cNvSpPr>
          <p:nvPr/>
        </p:nvSpPr>
        <p:spPr bwMode="auto">
          <a:xfrm>
            <a:off x="11989077" y="4810977"/>
            <a:ext cx="2145406" cy="2345865"/>
          </a:xfrm>
          <a:custGeom>
            <a:avLst/>
            <a:gdLst>
              <a:gd name="T0" fmla="*/ 971 w 971"/>
              <a:gd name="T1" fmla="*/ 0 h 1374"/>
              <a:gd name="T2" fmla="*/ 967 w 971"/>
              <a:gd name="T3" fmla="*/ 6 h 1374"/>
              <a:gd name="T4" fmla="*/ 959 w 971"/>
              <a:gd name="T5" fmla="*/ 18 h 1374"/>
              <a:gd name="T6" fmla="*/ 945 w 971"/>
              <a:gd name="T7" fmla="*/ 39 h 1374"/>
              <a:gd name="T8" fmla="*/ 928 w 971"/>
              <a:gd name="T9" fmla="*/ 69 h 1374"/>
              <a:gd name="T10" fmla="*/ 906 w 971"/>
              <a:gd name="T11" fmla="*/ 104 h 1374"/>
              <a:gd name="T12" fmla="*/ 883 w 971"/>
              <a:gd name="T13" fmla="*/ 147 h 1374"/>
              <a:gd name="T14" fmla="*/ 856 w 971"/>
              <a:gd name="T15" fmla="*/ 195 h 1374"/>
              <a:gd name="T16" fmla="*/ 826 w 971"/>
              <a:gd name="T17" fmla="*/ 250 h 1374"/>
              <a:gd name="T18" fmla="*/ 795 w 971"/>
              <a:gd name="T19" fmla="*/ 311 h 1374"/>
              <a:gd name="T20" fmla="*/ 762 w 971"/>
              <a:gd name="T21" fmla="*/ 377 h 1374"/>
              <a:gd name="T22" fmla="*/ 729 w 971"/>
              <a:gd name="T23" fmla="*/ 447 h 1374"/>
              <a:gd name="T24" fmla="*/ 695 w 971"/>
              <a:gd name="T25" fmla="*/ 523 h 1374"/>
              <a:gd name="T26" fmla="*/ 662 w 971"/>
              <a:gd name="T27" fmla="*/ 601 h 1374"/>
              <a:gd name="T28" fmla="*/ 629 w 971"/>
              <a:gd name="T29" fmla="*/ 685 h 1374"/>
              <a:gd name="T30" fmla="*/ 600 w 971"/>
              <a:gd name="T31" fmla="*/ 773 h 1374"/>
              <a:gd name="T32" fmla="*/ 570 w 971"/>
              <a:gd name="T33" fmla="*/ 863 h 1374"/>
              <a:gd name="T34" fmla="*/ 543 w 971"/>
              <a:gd name="T35" fmla="*/ 956 h 1374"/>
              <a:gd name="T36" fmla="*/ 520 w 971"/>
              <a:gd name="T37" fmla="*/ 1052 h 1374"/>
              <a:gd name="T38" fmla="*/ 498 w 971"/>
              <a:gd name="T39" fmla="*/ 1150 h 1374"/>
              <a:gd name="T40" fmla="*/ 483 w 971"/>
              <a:gd name="T41" fmla="*/ 1247 h 1374"/>
              <a:gd name="T42" fmla="*/ 57 w 971"/>
              <a:gd name="T43" fmla="*/ 1360 h 1374"/>
              <a:gd name="T44" fmla="*/ 0 w 971"/>
              <a:gd name="T45" fmla="*/ 1374 h 1374"/>
              <a:gd name="T46" fmla="*/ 16 w 971"/>
              <a:gd name="T47" fmla="*/ 1228 h 1374"/>
              <a:gd name="T48" fmla="*/ 39 w 971"/>
              <a:gd name="T49" fmla="*/ 1087 h 1374"/>
              <a:gd name="T50" fmla="*/ 68 w 971"/>
              <a:gd name="T51" fmla="*/ 949 h 1374"/>
              <a:gd name="T52" fmla="*/ 102 w 971"/>
              <a:gd name="T53" fmla="*/ 818 h 1374"/>
              <a:gd name="T54" fmla="*/ 139 w 971"/>
              <a:gd name="T55" fmla="*/ 693 h 1374"/>
              <a:gd name="T56" fmla="*/ 178 w 971"/>
              <a:gd name="T57" fmla="*/ 576 h 1374"/>
              <a:gd name="T58" fmla="*/ 219 w 971"/>
              <a:gd name="T59" fmla="*/ 465 h 1374"/>
              <a:gd name="T60" fmla="*/ 262 w 971"/>
              <a:gd name="T61" fmla="*/ 361 h 1374"/>
              <a:gd name="T62" fmla="*/ 303 w 971"/>
              <a:gd name="T63" fmla="*/ 268 h 1374"/>
              <a:gd name="T64" fmla="*/ 344 w 971"/>
              <a:gd name="T65" fmla="*/ 180 h 1374"/>
              <a:gd name="T66" fmla="*/ 383 w 971"/>
              <a:gd name="T67" fmla="*/ 104 h 1374"/>
              <a:gd name="T68" fmla="*/ 418 w 971"/>
              <a:gd name="T69" fmla="*/ 36 h 1374"/>
              <a:gd name="T70" fmla="*/ 770 w 971"/>
              <a:gd name="T71" fmla="*/ 14 h 1374"/>
              <a:gd name="T72" fmla="*/ 772 w 971"/>
              <a:gd name="T73" fmla="*/ 14 h 1374"/>
              <a:gd name="T74" fmla="*/ 971 w 971"/>
              <a:gd name="T75" fmla="*/ 0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1" h="1374">
                <a:moveTo>
                  <a:pt x="971" y="0"/>
                </a:moveTo>
                <a:lnTo>
                  <a:pt x="967" y="6"/>
                </a:lnTo>
                <a:lnTo>
                  <a:pt x="959" y="18"/>
                </a:lnTo>
                <a:lnTo>
                  <a:pt x="945" y="39"/>
                </a:lnTo>
                <a:lnTo>
                  <a:pt x="928" y="69"/>
                </a:lnTo>
                <a:lnTo>
                  <a:pt x="906" y="104"/>
                </a:lnTo>
                <a:lnTo>
                  <a:pt x="883" y="147"/>
                </a:lnTo>
                <a:lnTo>
                  <a:pt x="856" y="195"/>
                </a:lnTo>
                <a:lnTo>
                  <a:pt x="826" y="250"/>
                </a:lnTo>
                <a:lnTo>
                  <a:pt x="795" y="311"/>
                </a:lnTo>
                <a:lnTo>
                  <a:pt x="762" y="377"/>
                </a:lnTo>
                <a:lnTo>
                  <a:pt x="729" y="447"/>
                </a:lnTo>
                <a:lnTo>
                  <a:pt x="695" y="523"/>
                </a:lnTo>
                <a:lnTo>
                  <a:pt x="662" y="601"/>
                </a:lnTo>
                <a:lnTo>
                  <a:pt x="629" y="685"/>
                </a:lnTo>
                <a:lnTo>
                  <a:pt x="600" y="773"/>
                </a:lnTo>
                <a:lnTo>
                  <a:pt x="570" y="863"/>
                </a:lnTo>
                <a:lnTo>
                  <a:pt x="543" y="956"/>
                </a:lnTo>
                <a:lnTo>
                  <a:pt x="520" y="1052"/>
                </a:lnTo>
                <a:lnTo>
                  <a:pt x="498" y="1150"/>
                </a:lnTo>
                <a:lnTo>
                  <a:pt x="483" y="1247"/>
                </a:lnTo>
                <a:lnTo>
                  <a:pt x="57" y="1360"/>
                </a:lnTo>
                <a:lnTo>
                  <a:pt x="0" y="1374"/>
                </a:lnTo>
                <a:lnTo>
                  <a:pt x="16" y="1228"/>
                </a:lnTo>
                <a:lnTo>
                  <a:pt x="39" y="1087"/>
                </a:lnTo>
                <a:lnTo>
                  <a:pt x="68" y="949"/>
                </a:lnTo>
                <a:lnTo>
                  <a:pt x="102" y="818"/>
                </a:lnTo>
                <a:lnTo>
                  <a:pt x="139" y="693"/>
                </a:lnTo>
                <a:lnTo>
                  <a:pt x="178" y="576"/>
                </a:lnTo>
                <a:lnTo>
                  <a:pt x="219" y="465"/>
                </a:lnTo>
                <a:lnTo>
                  <a:pt x="262" y="361"/>
                </a:lnTo>
                <a:lnTo>
                  <a:pt x="303" y="268"/>
                </a:lnTo>
                <a:lnTo>
                  <a:pt x="344" y="180"/>
                </a:lnTo>
                <a:lnTo>
                  <a:pt x="383" y="104"/>
                </a:lnTo>
                <a:lnTo>
                  <a:pt x="418" y="36"/>
                </a:lnTo>
                <a:lnTo>
                  <a:pt x="770" y="14"/>
                </a:lnTo>
                <a:lnTo>
                  <a:pt x="772" y="14"/>
                </a:lnTo>
                <a:lnTo>
                  <a:pt x="971" y="0"/>
                </a:lnTo>
                <a:close/>
              </a:path>
            </a:pathLst>
          </a:custGeom>
          <a:gradFill>
            <a:gsLst>
              <a:gs pos="0">
                <a:schemeClr val="accent5"/>
              </a:gs>
              <a:gs pos="100000">
                <a:schemeClr val="accent5">
                  <a:lumMod val="75000"/>
                </a:schemeClr>
              </a:gs>
            </a:gsLst>
            <a:lin ang="16200000" scaled="1"/>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34" name="Freeform 31"/>
          <p:cNvSpPr>
            <a:spLocks/>
          </p:cNvSpPr>
          <p:nvPr/>
        </p:nvSpPr>
        <p:spPr bwMode="auto">
          <a:xfrm>
            <a:off x="2715889" y="3486093"/>
            <a:ext cx="4383608" cy="4147093"/>
          </a:xfrm>
          <a:custGeom>
            <a:avLst/>
            <a:gdLst>
              <a:gd name="T0" fmla="*/ 1984 w 1984"/>
              <a:gd name="T1" fmla="*/ 0 h 2429"/>
              <a:gd name="T2" fmla="*/ 1980 w 1984"/>
              <a:gd name="T3" fmla="*/ 29 h 2429"/>
              <a:gd name="T4" fmla="*/ 1975 w 1984"/>
              <a:gd name="T5" fmla="*/ 72 h 2429"/>
              <a:gd name="T6" fmla="*/ 1969 w 1984"/>
              <a:gd name="T7" fmla="*/ 125 h 2429"/>
              <a:gd name="T8" fmla="*/ 1959 w 1984"/>
              <a:gd name="T9" fmla="*/ 187 h 2429"/>
              <a:gd name="T10" fmla="*/ 1945 w 1984"/>
              <a:gd name="T11" fmla="*/ 259 h 2429"/>
              <a:gd name="T12" fmla="*/ 1930 w 1984"/>
              <a:gd name="T13" fmla="*/ 341 h 2429"/>
              <a:gd name="T14" fmla="*/ 1910 w 1984"/>
              <a:gd name="T15" fmla="*/ 429 h 2429"/>
              <a:gd name="T16" fmla="*/ 1887 w 1984"/>
              <a:gd name="T17" fmla="*/ 527 h 2429"/>
              <a:gd name="T18" fmla="*/ 1859 w 1984"/>
              <a:gd name="T19" fmla="*/ 628 h 2429"/>
              <a:gd name="T20" fmla="*/ 1826 w 1984"/>
              <a:gd name="T21" fmla="*/ 735 h 2429"/>
              <a:gd name="T22" fmla="*/ 1789 w 1984"/>
              <a:gd name="T23" fmla="*/ 849 h 2429"/>
              <a:gd name="T24" fmla="*/ 1748 w 1984"/>
              <a:gd name="T25" fmla="*/ 966 h 2429"/>
              <a:gd name="T26" fmla="*/ 1699 w 1984"/>
              <a:gd name="T27" fmla="*/ 1085 h 2429"/>
              <a:gd name="T28" fmla="*/ 1623 w 1984"/>
              <a:gd name="T29" fmla="*/ 1256 h 2429"/>
              <a:gd name="T30" fmla="*/ 1539 w 1984"/>
              <a:gd name="T31" fmla="*/ 1420 h 2429"/>
              <a:gd name="T32" fmla="*/ 1449 w 1984"/>
              <a:gd name="T33" fmla="*/ 1576 h 2429"/>
              <a:gd name="T34" fmla="*/ 1354 w 1984"/>
              <a:gd name="T35" fmla="*/ 1727 h 2429"/>
              <a:gd name="T36" fmla="*/ 1250 w 1984"/>
              <a:gd name="T37" fmla="*/ 1869 h 2429"/>
              <a:gd name="T38" fmla="*/ 1139 w 1984"/>
              <a:gd name="T39" fmla="*/ 2004 h 2429"/>
              <a:gd name="T40" fmla="*/ 1031 w 1984"/>
              <a:gd name="T41" fmla="*/ 2121 h 2429"/>
              <a:gd name="T42" fmla="*/ 918 w 1984"/>
              <a:gd name="T43" fmla="*/ 2230 h 2429"/>
              <a:gd name="T44" fmla="*/ 801 w 1984"/>
              <a:gd name="T45" fmla="*/ 2333 h 2429"/>
              <a:gd name="T46" fmla="*/ 678 w 1984"/>
              <a:gd name="T47" fmla="*/ 2429 h 2429"/>
              <a:gd name="T48" fmla="*/ 0 w 1984"/>
              <a:gd name="T49" fmla="*/ 2304 h 2429"/>
              <a:gd name="T50" fmla="*/ 131 w 1984"/>
              <a:gd name="T51" fmla="*/ 2240 h 2429"/>
              <a:gd name="T52" fmla="*/ 256 w 1984"/>
              <a:gd name="T53" fmla="*/ 2167 h 2429"/>
              <a:gd name="T54" fmla="*/ 371 w 1984"/>
              <a:gd name="T55" fmla="*/ 2091 h 2429"/>
              <a:gd name="T56" fmla="*/ 481 w 1984"/>
              <a:gd name="T57" fmla="*/ 2009 h 2429"/>
              <a:gd name="T58" fmla="*/ 584 w 1984"/>
              <a:gd name="T59" fmla="*/ 1922 h 2429"/>
              <a:gd name="T60" fmla="*/ 678 w 1984"/>
              <a:gd name="T61" fmla="*/ 1832 h 2429"/>
              <a:gd name="T62" fmla="*/ 768 w 1984"/>
              <a:gd name="T63" fmla="*/ 1738 h 2429"/>
              <a:gd name="T64" fmla="*/ 850 w 1984"/>
              <a:gd name="T65" fmla="*/ 1641 h 2429"/>
              <a:gd name="T66" fmla="*/ 926 w 1984"/>
              <a:gd name="T67" fmla="*/ 1543 h 2429"/>
              <a:gd name="T68" fmla="*/ 996 w 1984"/>
              <a:gd name="T69" fmla="*/ 1442 h 2429"/>
              <a:gd name="T70" fmla="*/ 1063 w 1984"/>
              <a:gd name="T71" fmla="*/ 1340 h 2429"/>
              <a:gd name="T72" fmla="*/ 1121 w 1984"/>
              <a:gd name="T73" fmla="*/ 1237 h 2429"/>
              <a:gd name="T74" fmla="*/ 1176 w 1984"/>
              <a:gd name="T75" fmla="*/ 1135 h 2429"/>
              <a:gd name="T76" fmla="*/ 1225 w 1984"/>
              <a:gd name="T77" fmla="*/ 1034 h 2429"/>
              <a:gd name="T78" fmla="*/ 1270 w 1984"/>
              <a:gd name="T79" fmla="*/ 934 h 2429"/>
              <a:gd name="T80" fmla="*/ 1311 w 1984"/>
              <a:gd name="T81" fmla="*/ 835 h 2429"/>
              <a:gd name="T82" fmla="*/ 1348 w 1984"/>
              <a:gd name="T83" fmla="*/ 739 h 2429"/>
              <a:gd name="T84" fmla="*/ 1379 w 1984"/>
              <a:gd name="T85" fmla="*/ 646 h 2429"/>
              <a:gd name="T86" fmla="*/ 1406 w 1984"/>
              <a:gd name="T87" fmla="*/ 554 h 2429"/>
              <a:gd name="T88" fmla="*/ 1432 w 1984"/>
              <a:gd name="T89" fmla="*/ 468 h 2429"/>
              <a:gd name="T90" fmla="*/ 1453 w 1984"/>
              <a:gd name="T91" fmla="*/ 386 h 2429"/>
              <a:gd name="T92" fmla="*/ 1471 w 1984"/>
              <a:gd name="T93" fmla="*/ 310 h 2429"/>
              <a:gd name="T94" fmla="*/ 1486 w 1984"/>
              <a:gd name="T95" fmla="*/ 240 h 2429"/>
              <a:gd name="T96" fmla="*/ 1500 w 1984"/>
              <a:gd name="T97" fmla="*/ 175 h 2429"/>
              <a:gd name="T98" fmla="*/ 1510 w 1984"/>
              <a:gd name="T99" fmla="*/ 117 h 2429"/>
              <a:gd name="T100" fmla="*/ 1518 w 1984"/>
              <a:gd name="T101" fmla="*/ 66 h 2429"/>
              <a:gd name="T102" fmla="*/ 1984 w 1984"/>
              <a:gd name="T103" fmla="*/ 0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4" h="2429">
                <a:moveTo>
                  <a:pt x="1984" y="0"/>
                </a:moveTo>
                <a:lnTo>
                  <a:pt x="1980" y="29"/>
                </a:lnTo>
                <a:lnTo>
                  <a:pt x="1975" y="72"/>
                </a:lnTo>
                <a:lnTo>
                  <a:pt x="1969" y="125"/>
                </a:lnTo>
                <a:lnTo>
                  <a:pt x="1959" y="187"/>
                </a:lnTo>
                <a:lnTo>
                  <a:pt x="1945" y="259"/>
                </a:lnTo>
                <a:lnTo>
                  <a:pt x="1930" y="341"/>
                </a:lnTo>
                <a:lnTo>
                  <a:pt x="1910" y="429"/>
                </a:lnTo>
                <a:lnTo>
                  <a:pt x="1887" y="527"/>
                </a:lnTo>
                <a:lnTo>
                  <a:pt x="1859" y="628"/>
                </a:lnTo>
                <a:lnTo>
                  <a:pt x="1826" y="735"/>
                </a:lnTo>
                <a:lnTo>
                  <a:pt x="1789" y="849"/>
                </a:lnTo>
                <a:lnTo>
                  <a:pt x="1748" y="966"/>
                </a:lnTo>
                <a:lnTo>
                  <a:pt x="1699" y="1085"/>
                </a:lnTo>
                <a:lnTo>
                  <a:pt x="1623" y="1256"/>
                </a:lnTo>
                <a:lnTo>
                  <a:pt x="1539" y="1420"/>
                </a:lnTo>
                <a:lnTo>
                  <a:pt x="1449" y="1576"/>
                </a:lnTo>
                <a:lnTo>
                  <a:pt x="1354" y="1727"/>
                </a:lnTo>
                <a:lnTo>
                  <a:pt x="1250" y="1869"/>
                </a:lnTo>
                <a:lnTo>
                  <a:pt x="1139" y="2004"/>
                </a:lnTo>
                <a:lnTo>
                  <a:pt x="1031" y="2121"/>
                </a:lnTo>
                <a:lnTo>
                  <a:pt x="918" y="2230"/>
                </a:lnTo>
                <a:lnTo>
                  <a:pt x="801" y="2333"/>
                </a:lnTo>
                <a:lnTo>
                  <a:pt x="678" y="2429"/>
                </a:lnTo>
                <a:lnTo>
                  <a:pt x="0" y="2304"/>
                </a:lnTo>
                <a:lnTo>
                  <a:pt x="131" y="2240"/>
                </a:lnTo>
                <a:lnTo>
                  <a:pt x="256" y="2167"/>
                </a:lnTo>
                <a:lnTo>
                  <a:pt x="371" y="2091"/>
                </a:lnTo>
                <a:lnTo>
                  <a:pt x="481" y="2009"/>
                </a:lnTo>
                <a:lnTo>
                  <a:pt x="584" y="1922"/>
                </a:lnTo>
                <a:lnTo>
                  <a:pt x="678" y="1832"/>
                </a:lnTo>
                <a:lnTo>
                  <a:pt x="768" y="1738"/>
                </a:lnTo>
                <a:lnTo>
                  <a:pt x="850" y="1641"/>
                </a:lnTo>
                <a:lnTo>
                  <a:pt x="926" y="1543"/>
                </a:lnTo>
                <a:lnTo>
                  <a:pt x="996" y="1442"/>
                </a:lnTo>
                <a:lnTo>
                  <a:pt x="1063" y="1340"/>
                </a:lnTo>
                <a:lnTo>
                  <a:pt x="1121" y="1237"/>
                </a:lnTo>
                <a:lnTo>
                  <a:pt x="1176" y="1135"/>
                </a:lnTo>
                <a:lnTo>
                  <a:pt x="1225" y="1034"/>
                </a:lnTo>
                <a:lnTo>
                  <a:pt x="1270" y="934"/>
                </a:lnTo>
                <a:lnTo>
                  <a:pt x="1311" y="835"/>
                </a:lnTo>
                <a:lnTo>
                  <a:pt x="1348" y="739"/>
                </a:lnTo>
                <a:lnTo>
                  <a:pt x="1379" y="646"/>
                </a:lnTo>
                <a:lnTo>
                  <a:pt x="1406" y="554"/>
                </a:lnTo>
                <a:lnTo>
                  <a:pt x="1432" y="468"/>
                </a:lnTo>
                <a:lnTo>
                  <a:pt x="1453" y="386"/>
                </a:lnTo>
                <a:lnTo>
                  <a:pt x="1471" y="310"/>
                </a:lnTo>
                <a:lnTo>
                  <a:pt x="1486" y="240"/>
                </a:lnTo>
                <a:lnTo>
                  <a:pt x="1500" y="175"/>
                </a:lnTo>
                <a:lnTo>
                  <a:pt x="1510" y="117"/>
                </a:lnTo>
                <a:lnTo>
                  <a:pt x="1518" y="66"/>
                </a:lnTo>
                <a:lnTo>
                  <a:pt x="1984" y="0"/>
                </a:lnTo>
                <a:close/>
              </a:path>
            </a:pathLst>
          </a:custGeom>
          <a:gradFill>
            <a:gsLst>
              <a:gs pos="0">
                <a:schemeClr val="accent2"/>
              </a:gs>
              <a:gs pos="100000">
                <a:schemeClr val="accent2">
                  <a:lumMod val="75000"/>
                </a:schemeClr>
              </a:gs>
            </a:gsLst>
            <a:lin ang="16200000" scaled="1"/>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35" name="Freeform 32"/>
          <p:cNvSpPr>
            <a:spLocks/>
          </p:cNvSpPr>
          <p:nvPr/>
        </p:nvSpPr>
        <p:spPr bwMode="auto">
          <a:xfrm>
            <a:off x="7384520" y="4189509"/>
            <a:ext cx="3729602" cy="3436846"/>
          </a:xfrm>
          <a:custGeom>
            <a:avLst/>
            <a:gdLst>
              <a:gd name="T0" fmla="*/ 1688 w 1688"/>
              <a:gd name="T1" fmla="*/ 0 h 2013"/>
              <a:gd name="T2" fmla="*/ 1688 w 1688"/>
              <a:gd name="T3" fmla="*/ 0 h 2013"/>
              <a:gd name="T4" fmla="*/ 1688 w 1688"/>
              <a:gd name="T5" fmla="*/ 11 h 2013"/>
              <a:gd name="T6" fmla="*/ 1684 w 1688"/>
              <a:gd name="T7" fmla="*/ 35 h 2013"/>
              <a:gd name="T8" fmla="*/ 1680 w 1688"/>
              <a:gd name="T9" fmla="*/ 70 h 2013"/>
              <a:gd name="T10" fmla="*/ 1672 w 1688"/>
              <a:gd name="T11" fmla="*/ 117 h 2013"/>
              <a:gd name="T12" fmla="*/ 1662 w 1688"/>
              <a:gd name="T13" fmla="*/ 173 h 2013"/>
              <a:gd name="T14" fmla="*/ 1649 w 1688"/>
              <a:gd name="T15" fmla="*/ 240 h 2013"/>
              <a:gd name="T16" fmla="*/ 1633 w 1688"/>
              <a:gd name="T17" fmla="*/ 316 h 2013"/>
              <a:gd name="T18" fmla="*/ 1611 w 1688"/>
              <a:gd name="T19" fmla="*/ 400 h 2013"/>
              <a:gd name="T20" fmla="*/ 1586 w 1688"/>
              <a:gd name="T21" fmla="*/ 491 h 2013"/>
              <a:gd name="T22" fmla="*/ 1555 w 1688"/>
              <a:gd name="T23" fmla="*/ 589 h 2013"/>
              <a:gd name="T24" fmla="*/ 1518 w 1688"/>
              <a:gd name="T25" fmla="*/ 692 h 2013"/>
              <a:gd name="T26" fmla="*/ 1477 w 1688"/>
              <a:gd name="T27" fmla="*/ 799 h 2013"/>
              <a:gd name="T28" fmla="*/ 1406 w 1688"/>
              <a:gd name="T29" fmla="*/ 957 h 2013"/>
              <a:gd name="T30" fmla="*/ 1330 w 1688"/>
              <a:gd name="T31" fmla="*/ 1110 h 2013"/>
              <a:gd name="T32" fmla="*/ 1246 w 1688"/>
              <a:gd name="T33" fmla="*/ 1256 h 2013"/>
              <a:gd name="T34" fmla="*/ 1154 w 1688"/>
              <a:gd name="T35" fmla="*/ 1398 h 2013"/>
              <a:gd name="T36" fmla="*/ 1057 w 1688"/>
              <a:gd name="T37" fmla="*/ 1533 h 2013"/>
              <a:gd name="T38" fmla="*/ 953 w 1688"/>
              <a:gd name="T39" fmla="*/ 1664 h 2013"/>
              <a:gd name="T40" fmla="*/ 842 w 1688"/>
              <a:gd name="T41" fmla="*/ 1787 h 2013"/>
              <a:gd name="T42" fmla="*/ 723 w 1688"/>
              <a:gd name="T43" fmla="*/ 1904 h 2013"/>
              <a:gd name="T44" fmla="*/ 600 w 1688"/>
              <a:gd name="T45" fmla="*/ 2013 h 2013"/>
              <a:gd name="T46" fmla="*/ 192 w 1688"/>
              <a:gd name="T47" fmla="*/ 1974 h 2013"/>
              <a:gd name="T48" fmla="*/ 0 w 1688"/>
              <a:gd name="T49" fmla="*/ 1956 h 2013"/>
              <a:gd name="T50" fmla="*/ 123 w 1688"/>
              <a:gd name="T51" fmla="*/ 1869 h 2013"/>
              <a:gd name="T52" fmla="*/ 239 w 1688"/>
              <a:gd name="T53" fmla="*/ 1773 h 2013"/>
              <a:gd name="T54" fmla="*/ 348 w 1688"/>
              <a:gd name="T55" fmla="*/ 1674 h 2013"/>
              <a:gd name="T56" fmla="*/ 449 w 1688"/>
              <a:gd name="T57" fmla="*/ 1570 h 2013"/>
              <a:gd name="T58" fmla="*/ 543 w 1688"/>
              <a:gd name="T59" fmla="*/ 1463 h 2013"/>
              <a:gd name="T60" fmla="*/ 629 w 1688"/>
              <a:gd name="T61" fmla="*/ 1354 h 2013"/>
              <a:gd name="T62" fmla="*/ 709 w 1688"/>
              <a:gd name="T63" fmla="*/ 1244 h 2013"/>
              <a:gd name="T64" fmla="*/ 781 w 1688"/>
              <a:gd name="T65" fmla="*/ 1133 h 2013"/>
              <a:gd name="T66" fmla="*/ 850 w 1688"/>
              <a:gd name="T67" fmla="*/ 1022 h 2013"/>
              <a:gd name="T68" fmla="*/ 910 w 1688"/>
              <a:gd name="T69" fmla="*/ 911 h 2013"/>
              <a:gd name="T70" fmla="*/ 965 w 1688"/>
              <a:gd name="T71" fmla="*/ 803 h 2013"/>
              <a:gd name="T72" fmla="*/ 1014 w 1688"/>
              <a:gd name="T73" fmla="*/ 698 h 2013"/>
              <a:gd name="T74" fmla="*/ 1057 w 1688"/>
              <a:gd name="T75" fmla="*/ 597 h 2013"/>
              <a:gd name="T76" fmla="*/ 1096 w 1688"/>
              <a:gd name="T77" fmla="*/ 499 h 2013"/>
              <a:gd name="T78" fmla="*/ 1127 w 1688"/>
              <a:gd name="T79" fmla="*/ 409 h 2013"/>
              <a:gd name="T80" fmla="*/ 1156 w 1688"/>
              <a:gd name="T81" fmla="*/ 323 h 2013"/>
              <a:gd name="T82" fmla="*/ 1178 w 1688"/>
              <a:gd name="T83" fmla="*/ 245 h 2013"/>
              <a:gd name="T84" fmla="*/ 1197 w 1688"/>
              <a:gd name="T85" fmla="*/ 177 h 2013"/>
              <a:gd name="T86" fmla="*/ 1211 w 1688"/>
              <a:gd name="T87" fmla="*/ 117 h 2013"/>
              <a:gd name="T88" fmla="*/ 1221 w 1688"/>
              <a:gd name="T89" fmla="*/ 66 h 2013"/>
              <a:gd name="T90" fmla="*/ 1688 w 1688"/>
              <a:gd name="T91" fmla="*/ 0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8" h="2013">
                <a:moveTo>
                  <a:pt x="1688" y="0"/>
                </a:moveTo>
                <a:lnTo>
                  <a:pt x="1688" y="0"/>
                </a:lnTo>
                <a:lnTo>
                  <a:pt x="1688" y="11"/>
                </a:lnTo>
                <a:lnTo>
                  <a:pt x="1684" y="35"/>
                </a:lnTo>
                <a:lnTo>
                  <a:pt x="1680" y="70"/>
                </a:lnTo>
                <a:lnTo>
                  <a:pt x="1672" y="117"/>
                </a:lnTo>
                <a:lnTo>
                  <a:pt x="1662" y="173"/>
                </a:lnTo>
                <a:lnTo>
                  <a:pt x="1649" y="240"/>
                </a:lnTo>
                <a:lnTo>
                  <a:pt x="1633" y="316"/>
                </a:lnTo>
                <a:lnTo>
                  <a:pt x="1611" y="400"/>
                </a:lnTo>
                <a:lnTo>
                  <a:pt x="1586" y="491"/>
                </a:lnTo>
                <a:lnTo>
                  <a:pt x="1555" y="589"/>
                </a:lnTo>
                <a:lnTo>
                  <a:pt x="1518" y="692"/>
                </a:lnTo>
                <a:lnTo>
                  <a:pt x="1477" y="799"/>
                </a:lnTo>
                <a:lnTo>
                  <a:pt x="1406" y="957"/>
                </a:lnTo>
                <a:lnTo>
                  <a:pt x="1330" y="1110"/>
                </a:lnTo>
                <a:lnTo>
                  <a:pt x="1246" y="1256"/>
                </a:lnTo>
                <a:lnTo>
                  <a:pt x="1154" y="1398"/>
                </a:lnTo>
                <a:lnTo>
                  <a:pt x="1057" y="1533"/>
                </a:lnTo>
                <a:lnTo>
                  <a:pt x="953" y="1664"/>
                </a:lnTo>
                <a:lnTo>
                  <a:pt x="842" y="1787"/>
                </a:lnTo>
                <a:lnTo>
                  <a:pt x="723" y="1904"/>
                </a:lnTo>
                <a:lnTo>
                  <a:pt x="600" y="2013"/>
                </a:lnTo>
                <a:lnTo>
                  <a:pt x="192" y="1974"/>
                </a:lnTo>
                <a:lnTo>
                  <a:pt x="0" y="1956"/>
                </a:lnTo>
                <a:lnTo>
                  <a:pt x="123" y="1869"/>
                </a:lnTo>
                <a:lnTo>
                  <a:pt x="239" y="1773"/>
                </a:lnTo>
                <a:lnTo>
                  <a:pt x="348" y="1674"/>
                </a:lnTo>
                <a:lnTo>
                  <a:pt x="449" y="1570"/>
                </a:lnTo>
                <a:lnTo>
                  <a:pt x="543" y="1463"/>
                </a:lnTo>
                <a:lnTo>
                  <a:pt x="629" y="1354"/>
                </a:lnTo>
                <a:lnTo>
                  <a:pt x="709" y="1244"/>
                </a:lnTo>
                <a:lnTo>
                  <a:pt x="781" y="1133"/>
                </a:lnTo>
                <a:lnTo>
                  <a:pt x="850" y="1022"/>
                </a:lnTo>
                <a:lnTo>
                  <a:pt x="910" y="911"/>
                </a:lnTo>
                <a:lnTo>
                  <a:pt x="965" y="803"/>
                </a:lnTo>
                <a:lnTo>
                  <a:pt x="1014" y="698"/>
                </a:lnTo>
                <a:lnTo>
                  <a:pt x="1057" y="597"/>
                </a:lnTo>
                <a:lnTo>
                  <a:pt x="1096" y="499"/>
                </a:lnTo>
                <a:lnTo>
                  <a:pt x="1127" y="409"/>
                </a:lnTo>
                <a:lnTo>
                  <a:pt x="1156" y="323"/>
                </a:lnTo>
                <a:lnTo>
                  <a:pt x="1178" y="245"/>
                </a:lnTo>
                <a:lnTo>
                  <a:pt x="1197" y="177"/>
                </a:lnTo>
                <a:lnTo>
                  <a:pt x="1211" y="117"/>
                </a:lnTo>
                <a:lnTo>
                  <a:pt x="1221" y="66"/>
                </a:lnTo>
                <a:lnTo>
                  <a:pt x="1688" y="0"/>
                </a:lnTo>
                <a:close/>
              </a:path>
            </a:pathLst>
          </a:custGeom>
          <a:gradFill>
            <a:gsLst>
              <a:gs pos="0">
                <a:schemeClr val="accent4"/>
              </a:gs>
              <a:gs pos="100000">
                <a:schemeClr val="accent4">
                  <a:lumMod val="75000"/>
                </a:schemeClr>
              </a:gs>
            </a:gsLst>
            <a:lin ang="16200000" scaled="1"/>
          </a:gra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71" name="Freeform 20"/>
          <p:cNvSpPr>
            <a:spLocks noEditPoints="1"/>
          </p:cNvSpPr>
          <p:nvPr/>
        </p:nvSpPr>
        <p:spPr bwMode="auto">
          <a:xfrm>
            <a:off x="3805757" y="7058438"/>
            <a:ext cx="423326" cy="366729"/>
          </a:xfrm>
          <a:custGeom>
            <a:avLst/>
            <a:gdLst>
              <a:gd name="T0" fmla="*/ 278 w 3508"/>
              <a:gd name="T1" fmla="*/ 236 h 3039"/>
              <a:gd name="T2" fmla="*/ 251 w 3508"/>
              <a:gd name="T3" fmla="*/ 252 h 3039"/>
              <a:gd name="T4" fmla="*/ 236 w 3508"/>
              <a:gd name="T5" fmla="*/ 278 h 3039"/>
              <a:gd name="T6" fmla="*/ 234 w 3508"/>
              <a:gd name="T7" fmla="*/ 1813 h 3039"/>
              <a:gd name="T8" fmla="*/ 242 w 3508"/>
              <a:gd name="T9" fmla="*/ 1842 h 3039"/>
              <a:gd name="T10" fmla="*/ 264 w 3508"/>
              <a:gd name="T11" fmla="*/ 1863 h 3039"/>
              <a:gd name="T12" fmla="*/ 293 w 3508"/>
              <a:gd name="T13" fmla="*/ 1871 h 3039"/>
              <a:gd name="T14" fmla="*/ 3230 w 3508"/>
              <a:gd name="T15" fmla="*/ 1869 h 3039"/>
              <a:gd name="T16" fmla="*/ 3256 w 3508"/>
              <a:gd name="T17" fmla="*/ 1853 h 3039"/>
              <a:gd name="T18" fmla="*/ 3272 w 3508"/>
              <a:gd name="T19" fmla="*/ 1828 h 3039"/>
              <a:gd name="T20" fmla="*/ 3274 w 3508"/>
              <a:gd name="T21" fmla="*/ 293 h 3039"/>
              <a:gd name="T22" fmla="*/ 3266 w 3508"/>
              <a:gd name="T23" fmla="*/ 264 h 3039"/>
              <a:gd name="T24" fmla="*/ 3244 w 3508"/>
              <a:gd name="T25" fmla="*/ 243 h 3039"/>
              <a:gd name="T26" fmla="*/ 3215 w 3508"/>
              <a:gd name="T27" fmla="*/ 234 h 3039"/>
              <a:gd name="T28" fmla="*/ 293 w 3508"/>
              <a:gd name="T29" fmla="*/ 0 h 3039"/>
              <a:gd name="T30" fmla="*/ 3255 w 3508"/>
              <a:gd name="T31" fmla="*/ 3 h 3039"/>
              <a:gd name="T32" fmla="*/ 3327 w 3508"/>
              <a:gd name="T33" fmla="*/ 23 h 3039"/>
              <a:gd name="T34" fmla="*/ 3392 w 3508"/>
              <a:gd name="T35" fmla="*/ 61 h 3039"/>
              <a:gd name="T36" fmla="*/ 3447 w 3508"/>
              <a:gd name="T37" fmla="*/ 116 h 3039"/>
              <a:gd name="T38" fmla="*/ 3486 w 3508"/>
              <a:gd name="T39" fmla="*/ 181 h 3039"/>
              <a:gd name="T40" fmla="*/ 3505 w 3508"/>
              <a:gd name="T41" fmla="*/ 253 h 3039"/>
              <a:gd name="T42" fmla="*/ 3508 w 3508"/>
              <a:gd name="T43" fmla="*/ 2280 h 3039"/>
              <a:gd name="T44" fmla="*/ 3498 w 3508"/>
              <a:gd name="T45" fmla="*/ 2356 h 3039"/>
              <a:gd name="T46" fmla="*/ 3470 w 3508"/>
              <a:gd name="T47" fmla="*/ 2426 h 3039"/>
              <a:gd name="T48" fmla="*/ 3422 w 3508"/>
              <a:gd name="T49" fmla="*/ 2486 h 3039"/>
              <a:gd name="T50" fmla="*/ 3360 w 3508"/>
              <a:gd name="T51" fmla="*/ 2534 h 3039"/>
              <a:gd name="T52" fmla="*/ 3292 w 3508"/>
              <a:gd name="T53" fmla="*/ 2563 h 3039"/>
              <a:gd name="T54" fmla="*/ 3215 w 3508"/>
              <a:gd name="T55" fmla="*/ 2572 h 3039"/>
              <a:gd name="T56" fmla="*/ 2225 w 3508"/>
              <a:gd name="T57" fmla="*/ 2618 h 3039"/>
              <a:gd name="T58" fmla="*/ 2250 w 3508"/>
              <a:gd name="T59" fmla="*/ 2714 h 3039"/>
              <a:gd name="T60" fmla="*/ 2290 w 3508"/>
              <a:gd name="T61" fmla="*/ 2804 h 3039"/>
              <a:gd name="T62" fmla="*/ 2322 w 3508"/>
              <a:gd name="T63" fmla="*/ 2869 h 3039"/>
              <a:gd name="T64" fmla="*/ 2336 w 3508"/>
              <a:gd name="T65" fmla="*/ 2910 h 3039"/>
              <a:gd name="T66" fmla="*/ 2336 w 3508"/>
              <a:gd name="T67" fmla="*/ 2946 h 3039"/>
              <a:gd name="T68" fmla="*/ 2318 w 3508"/>
              <a:gd name="T69" fmla="*/ 2987 h 3039"/>
              <a:gd name="T70" fmla="*/ 2285 w 3508"/>
              <a:gd name="T71" fmla="*/ 3020 h 3039"/>
              <a:gd name="T72" fmla="*/ 2244 w 3508"/>
              <a:gd name="T73" fmla="*/ 3037 h 3039"/>
              <a:gd name="T74" fmla="*/ 1286 w 3508"/>
              <a:gd name="T75" fmla="*/ 3039 h 3039"/>
              <a:gd name="T76" fmla="*/ 1242 w 3508"/>
              <a:gd name="T77" fmla="*/ 3031 h 3039"/>
              <a:gd name="T78" fmla="*/ 1203 w 3508"/>
              <a:gd name="T79" fmla="*/ 3005 h 3039"/>
              <a:gd name="T80" fmla="*/ 1178 w 3508"/>
              <a:gd name="T81" fmla="*/ 2967 h 3039"/>
              <a:gd name="T82" fmla="*/ 1169 w 3508"/>
              <a:gd name="T83" fmla="*/ 2923 h 3039"/>
              <a:gd name="T84" fmla="*/ 1177 w 3508"/>
              <a:gd name="T85" fmla="*/ 2890 h 3039"/>
              <a:gd name="T86" fmla="*/ 1198 w 3508"/>
              <a:gd name="T87" fmla="*/ 2843 h 3039"/>
              <a:gd name="T88" fmla="*/ 1237 w 3508"/>
              <a:gd name="T89" fmla="*/ 2762 h 3039"/>
              <a:gd name="T90" fmla="*/ 1274 w 3508"/>
              <a:gd name="T91" fmla="*/ 2666 h 3039"/>
              <a:gd name="T92" fmla="*/ 1286 w 3508"/>
              <a:gd name="T93" fmla="*/ 2572 h 3039"/>
              <a:gd name="T94" fmla="*/ 253 w 3508"/>
              <a:gd name="T95" fmla="*/ 2570 h 3039"/>
              <a:gd name="T96" fmla="*/ 181 w 3508"/>
              <a:gd name="T97" fmla="*/ 2551 h 3039"/>
              <a:gd name="T98" fmla="*/ 116 w 3508"/>
              <a:gd name="T99" fmla="*/ 2513 h 3039"/>
              <a:gd name="T100" fmla="*/ 60 w 3508"/>
              <a:gd name="T101" fmla="*/ 2456 h 3039"/>
              <a:gd name="T102" fmla="*/ 21 w 3508"/>
              <a:gd name="T103" fmla="*/ 2392 h 3039"/>
              <a:gd name="T104" fmla="*/ 2 w 3508"/>
              <a:gd name="T105" fmla="*/ 2319 h 3039"/>
              <a:gd name="T106" fmla="*/ 0 w 3508"/>
              <a:gd name="T107" fmla="*/ 293 h 3039"/>
              <a:gd name="T108" fmla="*/ 10 w 3508"/>
              <a:gd name="T109" fmla="*/ 216 h 3039"/>
              <a:gd name="T110" fmla="*/ 38 w 3508"/>
              <a:gd name="T111" fmla="*/ 148 h 3039"/>
              <a:gd name="T112" fmla="*/ 86 w 3508"/>
              <a:gd name="T113" fmla="*/ 86 h 3039"/>
              <a:gd name="T114" fmla="*/ 147 w 3508"/>
              <a:gd name="T115" fmla="*/ 39 h 3039"/>
              <a:gd name="T116" fmla="*/ 216 w 3508"/>
              <a:gd name="T117" fmla="*/ 10 h 3039"/>
              <a:gd name="T118" fmla="*/ 293 w 3508"/>
              <a:gd name="T119" fmla="*/ 0 h 3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08" h="3039">
                <a:moveTo>
                  <a:pt x="293" y="234"/>
                </a:moveTo>
                <a:lnTo>
                  <a:pt x="278" y="236"/>
                </a:lnTo>
                <a:lnTo>
                  <a:pt x="264" y="243"/>
                </a:lnTo>
                <a:lnTo>
                  <a:pt x="251" y="252"/>
                </a:lnTo>
                <a:lnTo>
                  <a:pt x="242" y="264"/>
                </a:lnTo>
                <a:lnTo>
                  <a:pt x="236" y="278"/>
                </a:lnTo>
                <a:lnTo>
                  <a:pt x="234" y="293"/>
                </a:lnTo>
                <a:lnTo>
                  <a:pt x="234" y="1813"/>
                </a:lnTo>
                <a:lnTo>
                  <a:pt x="236" y="1828"/>
                </a:lnTo>
                <a:lnTo>
                  <a:pt x="242" y="1842"/>
                </a:lnTo>
                <a:lnTo>
                  <a:pt x="251" y="1853"/>
                </a:lnTo>
                <a:lnTo>
                  <a:pt x="264" y="1863"/>
                </a:lnTo>
                <a:lnTo>
                  <a:pt x="277" y="1869"/>
                </a:lnTo>
                <a:lnTo>
                  <a:pt x="293" y="1871"/>
                </a:lnTo>
                <a:lnTo>
                  <a:pt x="3215" y="1871"/>
                </a:lnTo>
                <a:lnTo>
                  <a:pt x="3230" y="1869"/>
                </a:lnTo>
                <a:lnTo>
                  <a:pt x="3244" y="1863"/>
                </a:lnTo>
                <a:lnTo>
                  <a:pt x="3256" y="1853"/>
                </a:lnTo>
                <a:lnTo>
                  <a:pt x="3266" y="1842"/>
                </a:lnTo>
                <a:lnTo>
                  <a:pt x="3272" y="1828"/>
                </a:lnTo>
                <a:lnTo>
                  <a:pt x="3274" y="1813"/>
                </a:lnTo>
                <a:lnTo>
                  <a:pt x="3274" y="293"/>
                </a:lnTo>
                <a:lnTo>
                  <a:pt x="3272" y="278"/>
                </a:lnTo>
                <a:lnTo>
                  <a:pt x="3266" y="264"/>
                </a:lnTo>
                <a:lnTo>
                  <a:pt x="3256" y="252"/>
                </a:lnTo>
                <a:lnTo>
                  <a:pt x="3244" y="243"/>
                </a:lnTo>
                <a:lnTo>
                  <a:pt x="3230" y="236"/>
                </a:lnTo>
                <a:lnTo>
                  <a:pt x="3215" y="234"/>
                </a:lnTo>
                <a:lnTo>
                  <a:pt x="293" y="234"/>
                </a:lnTo>
                <a:close/>
                <a:moveTo>
                  <a:pt x="293" y="0"/>
                </a:moveTo>
                <a:lnTo>
                  <a:pt x="3215" y="0"/>
                </a:lnTo>
                <a:lnTo>
                  <a:pt x="3255" y="3"/>
                </a:lnTo>
                <a:lnTo>
                  <a:pt x="3292" y="10"/>
                </a:lnTo>
                <a:lnTo>
                  <a:pt x="3327" y="23"/>
                </a:lnTo>
                <a:lnTo>
                  <a:pt x="3360" y="39"/>
                </a:lnTo>
                <a:lnTo>
                  <a:pt x="3392" y="61"/>
                </a:lnTo>
                <a:lnTo>
                  <a:pt x="3422" y="86"/>
                </a:lnTo>
                <a:lnTo>
                  <a:pt x="3447" y="116"/>
                </a:lnTo>
                <a:lnTo>
                  <a:pt x="3470" y="148"/>
                </a:lnTo>
                <a:lnTo>
                  <a:pt x="3486" y="181"/>
                </a:lnTo>
                <a:lnTo>
                  <a:pt x="3498" y="216"/>
                </a:lnTo>
                <a:lnTo>
                  <a:pt x="3505" y="253"/>
                </a:lnTo>
                <a:lnTo>
                  <a:pt x="3508" y="293"/>
                </a:lnTo>
                <a:lnTo>
                  <a:pt x="3508" y="2280"/>
                </a:lnTo>
                <a:lnTo>
                  <a:pt x="3505" y="2319"/>
                </a:lnTo>
                <a:lnTo>
                  <a:pt x="3498" y="2356"/>
                </a:lnTo>
                <a:lnTo>
                  <a:pt x="3486" y="2392"/>
                </a:lnTo>
                <a:lnTo>
                  <a:pt x="3470" y="2426"/>
                </a:lnTo>
                <a:lnTo>
                  <a:pt x="3447" y="2456"/>
                </a:lnTo>
                <a:lnTo>
                  <a:pt x="3422" y="2486"/>
                </a:lnTo>
                <a:lnTo>
                  <a:pt x="3392" y="2513"/>
                </a:lnTo>
                <a:lnTo>
                  <a:pt x="3360" y="2534"/>
                </a:lnTo>
                <a:lnTo>
                  <a:pt x="3327" y="2551"/>
                </a:lnTo>
                <a:lnTo>
                  <a:pt x="3292" y="2563"/>
                </a:lnTo>
                <a:lnTo>
                  <a:pt x="3255" y="2570"/>
                </a:lnTo>
                <a:lnTo>
                  <a:pt x="3215" y="2572"/>
                </a:lnTo>
                <a:lnTo>
                  <a:pt x="2222" y="2572"/>
                </a:lnTo>
                <a:lnTo>
                  <a:pt x="2225" y="2618"/>
                </a:lnTo>
                <a:lnTo>
                  <a:pt x="2234" y="2665"/>
                </a:lnTo>
                <a:lnTo>
                  <a:pt x="2250" y="2714"/>
                </a:lnTo>
                <a:lnTo>
                  <a:pt x="2270" y="2761"/>
                </a:lnTo>
                <a:lnTo>
                  <a:pt x="2290" y="2804"/>
                </a:lnTo>
                <a:lnTo>
                  <a:pt x="2309" y="2844"/>
                </a:lnTo>
                <a:lnTo>
                  <a:pt x="2322" y="2869"/>
                </a:lnTo>
                <a:lnTo>
                  <a:pt x="2331" y="2892"/>
                </a:lnTo>
                <a:lnTo>
                  <a:pt x="2336" y="2910"/>
                </a:lnTo>
                <a:lnTo>
                  <a:pt x="2339" y="2923"/>
                </a:lnTo>
                <a:lnTo>
                  <a:pt x="2336" y="2946"/>
                </a:lnTo>
                <a:lnTo>
                  <a:pt x="2330" y="2967"/>
                </a:lnTo>
                <a:lnTo>
                  <a:pt x="2318" y="2987"/>
                </a:lnTo>
                <a:lnTo>
                  <a:pt x="2303" y="3005"/>
                </a:lnTo>
                <a:lnTo>
                  <a:pt x="2285" y="3020"/>
                </a:lnTo>
                <a:lnTo>
                  <a:pt x="2265" y="3031"/>
                </a:lnTo>
                <a:lnTo>
                  <a:pt x="2244" y="3037"/>
                </a:lnTo>
                <a:lnTo>
                  <a:pt x="2222" y="3039"/>
                </a:lnTo>
                <a:lnTo>
                  <a:pt x="1286" y="3039"/>
                </a:lnTo>
                <a:lnTo>
                  <a:pt x="1263" y="3037"/>
                </a:lnTo>
                <a:lnTo>
                  <a:pt x="1242" y="3031"/>
                </a:lnTo>
                <a:lnTo>
                  <a:pt x="1222" y="3020"/>
                </a:lnTo>
                <a:lnTo>
                  <a:pt x="1203" y="3005"/>
                </a:lnTo>
                <a:lnTo>
                  <a:pt x="1188" y="2987"/>
                </a:lnTo>
                <a:lnTo>
                  <a:pt x="1178" y="2967"/>
                </a:lnTo>
                <a:lnTo>
                  <a:pt x="1171" y="2946"/>
                </a:lnTo>
                <a:lnTo>
                  <a:pt x="1169" y="2923"/>
                </a:lnTo>
                <a:lnTo>
                  <a:pt x="1171" y="2909"/>
                </a:lnTo>
                <a:lnTo>
                  <a:pt x="1177" y="2890"/>
                </a:lnTo>
                <a:lnTo>
                  <a:pt x="1185" y="2868"/>
                </a:lnTo>
                <a:lnTo>
                  <a:pt x="1198" y="2843"/>
                </a:lnTo>
                <a:lnTo>
                  <a:pt x="1218" y="2804"/>
                </a:lnTo>
                <a:lnTo>
                  <a:pt x="1237" y="2762"/>
                </a:lnTo>
                <a:lnTo>
                  <a:pt x="1257" y="2715"/>
                </a:lnTo>
                <a:lnTo>
                  <a:pt x="1274" y="2666"/>
                </a:lnTo>
                <a:lnTo>
                  <a:pt x="1283" y="2619"/>
                </a:lnTo>
                <a:lnTo>
                  <a:pt x="1286" y="2572"/>
                </a:lnTo>
                <a:lnTo>
                  <a:pt x="293" y="2572"/>
                </a:lnTo>
                <a:lnTo>
                  <a:pt x="253" y="2570"/>
                </a:lnTo>
                <a:lnTo>
                  <a:pt x="216" y="2563"/>
                </a:lnTo>
                <a:lnTo>
                  <a:pt x="181" y="2551"/>
                </a:lnTo>
                <a:lnTo>
                  <a:pt x="147" y="2534"/>
                </a:lnTo>
                <a:lnTo>
                  <a:pt x="116" y="2513"/>
                </a:lnTo>
                <a:lnTo>
                  <a:pt x="86" y="2486"/>
                </a:lnTo>
                <a:lnTo>
                  <a:pt x="60" y="2456"/>
                </a:lnTo>
                <a:lnTo>
                  <a:pt x="38" y="2426"/>
                </a:lnTo>
                <a:lnTo>
                  <a:pt x="21" y="2392"/>
                </a:lnTo>
                <a:lnTo>
                  <a:pt x="10" y="2356"/>
                </a:lnTo>
                <a:lnTo>
                  <a:pt x="2" y="2319"/>
                </a:lnTo>
                <a:lnTo>
                  <a:pt x="0" y="2280"/>
                </a:lnTo>
                <a:lnTo>
                  <a:pt x="0" y="293"/>
                </a:lnTo>
                <a:lnTo>
                  <a:pt x="2" y="253"/>
                </a:lnTo>
                <a:lnTo>
                  <a:pt x="10" y="216"/>
                </a:lnTo>
                <a:lnTo>
                  <a:pt x="21" y="181"/>
                </a:lnTo>
                <a:lnTo>
                  <a:pt x="38" y="148"/>
                </a:lnTo>
                <a:lnTo>
                  <a:pt x="60" y="116"/>
                </a:lnTo>
                <a:lnTo>
                  <a:pt x="86" y="86"/>
                </a:lnTo>
                <a:lnTo>
                  <a:pt x="116" y="61"/>
                </a:lnTo>
                <a:lnTo>
                  <a:pt x="147" y="39"/>
                </a:lnTo>
                <a:lnTo>
                  <a:pt x="181" y="23"/>
                </a:lnTo>
                <a:lnTo>
                  <a:pt x="216" y="10"/>
                </a:lnTo>
                <a:lnTo>
                  <a:pt x="253" y="3"/>
                </a:lnTo>
                <a:lnTo>
                  <a:pt x="293" y="0"/>
                </a:lnTo>
                <a:close/>
              </a:path>
            </a:pathLst>
          </a:custGeom>
          <a:solidFill>
            <a:schemeClr val="bg1"/>
          </a:soli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nvGrpSpPr>
          <p:cNvPr id="73" name="Group 72"/>
          <p:cNvGrpSpPr/>
          <p:nvPr/>
        </p:nvGrpSpPr>
        <p:grpSpPr>
          <a:xfrm>
            <a:off x="12944185" y="5021537"/>
            <a:ext cx="571112" cy="341753"/>
            <a:chOff x="3162300" y="3738563"/>
            <a:chExt cx="4960938" cy="2968625"/>
          </a:xfrm>
          <a:solidFill>
            <a:schemeClr val="bg1"/>
          </a:solidFill>
        </p:grpSpPr>
        <p:sp>
          <p:nvSpPr>
            <p:cNvPr id="74" name="Freeform 30"/>
            <p:cNvSpPr>
              <a:spLocks/>
            </p:cNvSpPr>
            <p:nvPr/>
          </p:nvSpPr>
          <p:spPr bwMode="auto">
            <a:xfrm>
              <a:off x="5076825" y="3738563"/>
              <a:ext cx="1131888" cy="1452563"/>
            </a:xfrm>
            <a:custGeom>
              <a:avLst/>
              <a:gdLst>
                <a:gd name="T0" fmla="*/ 713 w 1426"/>
                <a:gd name="T1" fmla="*/ 0 h 1830"/>
                <a:gd name="T2" fmla="*/ 740 w 1426"/>
                <a:gd name="T3" fmla="*/ 0 h 1830"/>
                <a:gd name="T4" fmla="*/ 789 w 1426"/>
                <a:gd name="T5" fmla="*/ 2 h 1830"/>
                <a:gd name="T6" fmla="*/ 853 w 1426"/>
                <a:gd name="T7" fmla="*/ 10 h 1830"/>
                <a:gd name="T8" fmla="*/ 929 w 1426"/>
                <a:gd name="T9" fmla="*/ 27 h 1830"/>
                <a:gd name="T10" fmla="*/ 1012 w 1426"/>
                <a:gd name="T11" fmla="*/ 55 h 1830"/>
                <a:gd name="T12" fmla="*/ 1098 w 1426"/>
                <a:gd name="T13" fmla="*/ 99 h 1830"/>
                <a:gd name="T14" fmla="*/ 1181 w 1426"/>
                <a:gd name="T15" fmla="*/ 160 h 1830"/>
                <a:gd name="T16" fmla="*/ 1259 w 1426"/>
                <a:gd name="T17" fmla="*/ 240 h 1830"/>
                <a:gd name="T18" fmla="*/ 1327 w 1426"/>
                <a:gd name="T19" fmla="*/ 344 h 1830"/>
                <a:gd name="T20" fmla="*/ 1378 w 1426"/>
                <a:gd name="T21" fmla="*/ 473 h 1830"/>
                <a:gd name="T22" fmla="*/ 1412 w 1426"/>
                <a:gd name="T23" fmla="*/ 633 h 1830"/>
                <a:gd name="T24" fmla="*/ 1420 w 1426"/>
                <a:gd name="T25" fmla="*/ 727 h 1830"/>
                <a:gd name="T26" fmla="*/ 1422 w 1426"/>
                <a:gd name="T27" fmla="*/ 758 h 1830"/>
                <a:gd name="T28" fmla="*/ 1424 w 1426"/>
                <a:gd name="T29" fmla="*/ 811 h 1830"/>
                <a:gd name="T30" fmla="*/ 1426 w 1426"/>
                <a:gd name="T31" fmla="*/ 885 h 1830"/>
                <a:gd name="T32" fmla="*/ 1422 w 1426"/>
                <a:gd name="T33" fmla="*/ 976 h 1830"/>
                <a:gd name="T34" fmla="*/ 1412 w 1426"/>
                <a:gd name="T35" fmla="*/ 1079 h 1830"/>
                <a:gd name="T36" fmla="*/ 1395 w 1426"/>
                <a:gd name="T37" fmla="*/ 1189 h 1830"/>
                <a:gd name="T38" fmla="*/ 1369 w 1426"/>
                <a:gd name="T39" fmla="*/ 1303 h 1830"/>
                <a:gd name="T40" fmla="*/ 1329 w 1426"/>
                <a:gd name="T41" fmla="*/ 1415 h 1830"/>
                <a:gd name="T42" fmla="*/ 1274 w 1426"/>
                <a:gd name="T43" fmla="*/ 1523 h 1830"/>
                <a:gd name="T44" fmla="*/ 1204 w 1426"/>
                <a:gd name="T45" fmla="*/ 1622 h 1830"/>
                <a:gd name="T46" fmla="*/ 1115 w 1426"/>
                <a:gd name="T47" fmla="*/ 1705 h 1830"/>
                <a:gd name="T48" fmla="*/ 1007 w 1426"/>
                <a:gd name="T49" fmla="*/ 1770 h 1830"/>
                <a:gd name="T50" fmla="*/ 874 w 1426"/>
                <a:gd name="T51" fmla="*/ 1813 h 1830"/>
                <a:gd name="T52" fmla="*/ 719 w 1426"/>
                <a:gd name="T53" fmla="*/ 1830 h 1830"/>
                <a:gd name="T54" fmla="*/ 626 w 1426"/>
                <a:gd name="T55" fmla="*/ 1827 h 1830"/>
                <a:gd name="T56" fmla="*/ 482 w 1426"/>
                <a:gd name="T57" fmla="*/ 1796 h 1830"/>
                <a:gd name="T58" fmla="*/ 362 w 1426"/>
                <a:gd name="T59" fmla="*/ 1741 h 1830"/>
                <a:gd name="T60" fmla="*/ 262 w 1426"/>
                <a:gd name="T61" fmla="*/ 1665 h 1830"/>
                <a:gd name="T62" fmla="*/ 184 w 1426"/>
                <a:gd name="T63" fmla="*/ 1574 h 1830"/>
                <a:gd name="T64" fmla="*/ 122 w 1426"/>
                <a:gd name="T65" fmla="*/ 1472 h 1830"/>
                <a:gd name="T66" fmla="*/ 76 w 1426"/>
                <a:gd name="T67" fmla="*/ 1360 h 1830"/>
                <a:gd name="T68" fmla="*/ 42 w 1426"/>
                <a:gd name="T69" fmla="*/ 1248 h 1830"/>
                <a:gd name="T70" fmla="*/ 19 w 1426"/>
                <a:gd name="T71" fmla="*/ 1134 h 1830"/>
                <a:gd name="T72" fmla="*/ 8 w 1426"/>
                <a:gd name="T73" fmla="*/ 1027 h 1830"/>
                <a:gd name="T74" fmla="*/ 0 w 1426"/>
                <a:gd name="T75" fmla="*/ 931 h 1830"/>
                <a:gd name="T76" fmla="*/ 0 w 1426"/>
                <a:gd name="T77" fmla="*/ 847 h 1830"/>
                <a:gd name="T78" fmla="*/ 2 w 1426"/>
                <a:gd name="T79" fmla="*/ 782 h 1830"/>
                <a:gd name="T80" fmla="*/ 4 w 1426"/>
                <a:gd name="T81" fmla="*/ 739 h 1830"/>
                <a:gd name="T82" fmla="*/ 6 w 1426"/>
                <a:gd name="T83" fmla="*/ 724 h 1830"/>
                <a:gd name="T84" fmla="*/ 27 w 1426"/>
                <a:gd name="T85" fmla="*/ 549 h 1830"/>
                <a:gd name="T86" fmla="*/ 71 w 1426"/>
                <a:gd name="T87" fmla="*/ 405 h 1830"/>
                <a:gd name="T88" fmla="*/ 131 w 1426"/>
                <a:gd name="T89" fmla="*/ 289 h 1830"/>
                <a:gd name="T90" fmla="*/ 205 w 1426"/>
                <a:gd name="T91" fmla="*/ 196 h 1830"/>
                <a:gd name="T92" fmla="*/ 287 w 1426"/>
                <a:gd name="T93" fmla="*/ 126 h 1830"/>
                <a:gd name="T94" fmla="*/ 372 w 1426"/>
                <a:gd name="T95" fmla="*/ 74 h 1830"/>
                <a:gd name="T96" fmla="*/ 457 w 1426"/>
                <a:gd name="T97" fmla="*/ 40 h 1830"/>
                <a:gd name="T98" fmla="*/ 537 w 1426"/>
                <a:gd name="T99" fmla="*/ 17 h 1830"/>
                <a:gd name="T100" fmla="*/ 607 w 1426"/>
                <a:gd name="T101" fmla="*/ 6 h 1830"/>
                <a:gd name="T102" fmla="*/ 664 w 1426"/>
                <a:gd name="T103" fmla="*/ 0 h 1830"/>
                <a:gd name="T104" fmla="*/ 702 w 1426"/>
                <a:gd name="T105" fmla="*/ 0 h 1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6" h="1830">
                  <a:moveTo>
                    <a:pt x="702" y="0"/>
                  </a:moveTo>
                  <a:lnTo>
                    <a:pt x="713" y="0"/>
                  </a:lnTo>
                  <a:lnTo>
                    <a:pt x="724" y="0"/>
                  </a:lnTo>
                  <a:lnTo>
                    <a:pt x="740" y="0"/>
                  </a:lnTo>
                  <a:lnTo>
                    <a:pt x="762" y="0"/>
                  </a:lnTo>
                  <a:lnTo>
                    <a:pt x="789" y="2"/>
                  </a:lnTo>
                  <a:lnTo>
                    <a:pt x="819" y="6"/>
                  </a:lnTo>
                  <a:lnTo>
                    <a:pt x="853" y="10"/>
                  </a:lnTo>
                  <a:lnTo>
                    <a:pt x="889" y="17"/>
                  </a:lnTo>
                  <a:lnTo>
                    <a:pt x="929" y="27"/>
                  </a:lnTo>
                  <a:lnTo>
                    <a:pt x="969" y="40"/>
                  </a:lnTo>
                  <a:lnTo>
                    <a:pt x="1012" y="55"/>
                  </a:lnTo>
                  <a:lnTo>
                    <a:pt x="1054" y="74"/>
                  </a:lnTo>
                  <a:lnTo>
                    <a:pt x="1098" y="99"/>
                  </a:lnTo>
                  <a:lnTo>
                    <a:pt x="1139" y="126"/>
                  </a:lnTo>
                  <a:lnTo>
                    <a:pt x="1181" y="160"/>
                  </a:lnTo>
                  <a:lnTo>
                    <a:pt x="1221" y="196"/>
                  </a:lnTo>
                  <a:lnTo>
                    <a:pt x="1259" y="240"/>
                  </a:lnTo>
                  <a:lnTo>
                    <a:pt x="1295" y="289"/>
                  </a:lnTo>
                  <a:lnTo>
                    <a:pt x="1327" y="344"/>
                  </a:lnTo>
                  <a:lnTo>
                    <a:pt x="1355" y="405"/>
                  </a:lnTo>
                  <a:lnTo>
                    <a:pt x="1378" y="473"/>
                  </a:lnTo>
                  <a:lnTo>
                    <a:pt x="1397" y="549"/>
                  </a:lnTo>
                  <a:lnTo>
                    <a:pt x="1412" y="633"/>
                  </a:lnTo>
                  <a:lnTo>
                    <a:pt x="1420" y="724"/>
                  </a:lnTo>
                  <a:lnTo>
                    <a:pt x="1420" y="727"/>
                  </a:lnTo>
                  <a:lnTo>
                    <a:pt x="1420" y="739"/>
                  </a:lnTo>
                  <a:lnTo>
                    <a:pt x="1422" y="758"/>
                  </a:lnTo>
                  <a:lnTo>
                    <a:pt x="1424" y="781"/>
                  </a:lnTo>
                  <a:lnTo>
                    <a:pt x="1424" y="811"/>
                  </a:lnTo>
                  <a:lnTo>
                    <a:pt x="1426" y="845"/>
                  </a:lnTo>
                  <a:lnTo>
                    <a:pt x="1426" y="885"/>
                  </a:lnTo>
                  <a:lnTo>
                    <a:pt x="1424" y="929"/>
                  </a:lnTo>
                  <a:lnTo>
                    <a:pt x="1422" y="976"/>
                  </a:lnTo>
                  <a:lnTo>
                    <a:pt x="1418" y="1026"/>
                  </a:lnTo>
                  <a:lnTo>
                    <a:pt x="1412" y="1079"/>
                  </a:lnTo>
                  <a:lnTo>
                    <a:pt x="1405" y="1134"/>
                  </a:lnTo>
                  <a:lnTo>
                    <a:pt x="1395" y="1189"/>
                  </a:lnTo>
                  <a:lnTo>
                    <a:pt x="1384" y="1246"/>
                  </a:lnTo>
                  <a:lnTo>
                    <a:pt x="1369" y="1303"/>
                  </a:lnTo>
                  <a:lnTo>
                    <a:pt x="1350" y="1360"/>
                  </a:lnTo>
                  <a:lnTo>
                    <a:pt x="1329" y="1415"/>
                  </a:lnTo>
                  <a:lnTo>
                    <a:pt x="1304" y="1470"/>
                  </a:lnTo>
                  <a:lnTo>
                    <a:pt x="1274" y="1523"/>
                  </a:lnTo>
                  <a:lnTo>
                    <a:pt x="1242" y="1574"/>
                  </a:lnTo>
                  <a:lnTo>
                    <a:pt x="1204" y="1622"/>
                  </a:lnTo>
                  <a:lnTo>
                    <a:pt x="1162" y="1665"/>
                  </a:lnTo>
                  <a:lnTo>
                    <a:pt x="1115" y="1705"/>
                  </a:lnTo>
                  <a:lnTo>
                    <a:pt x="1064" y="1739"/>
                  </a:lnTo>
                  <a:lnTo>
                    <a:pt x="1007" y="1770"/>
                  </a:lnTo>
                  <a:lnTo>
                    <a:pt x="944" y="1796"/>
                  </a:lnTo>
                  <a:lnTo>
                    <a:pt x="874" y="1813"/>
                  </a:lnTo>
                  <a:lnTo>
                    <a:pt x="800" y="1827"/>
                  </a:lnTo>
                  <a:lnTo>
                    <a:pt x="719" y="1830"/>
                  </a:lnTo>
                  <a:lnTo>
                    <a:pt x="707" y="1830"/>
                  </a:lnTo>
                  <a:lnTo>
                    <a:pt x="626" y="1827"/>
                  </a:lnTo>
                  <a:lnTo>
                    <a:pt x="550" y="1813"/>
                  </a:lnTo>
                  <a:lnTo>
                    <a:pt x="482" y="1796"/>
                  </a:lnTo>
                  <a:lnTo>
                    <a:pt x="419" y="1772"/>
                  </a:lnTo>
                  <a:lnTo>
                    <a:pt x="362" y="1741"/>
                  </a:lnTo>
                  <a:lnTo>
                    <a:pt x="309" y="1705"/>
                  </a:lnTo>
                  <a:lnTo>
                    <a:pt x="262" y="1665"/>
                  </a:lnTo>
                  <a:lnTo>
                    <a:pt x="220" y="1622"/>
                  </a:lnTo>
                  <a:lnTo>
                    <a:pt x="184" y="1574"/>
                  </a:lnTo>
                  <a:lnTo>
                    <a:pt x="150" y="1523"/>
                  </a:lnTo>
                  <a:lnTo>
                    <a:pt x="122" y="1472"/>
                  </a:lnTo>
                  <a:lnTo>
                    <a:pt x="97" y="1417"/>
                  </a:lnTo>
                  <a:lnTo>
                    <a:pt x="76" y="1360"/>
                  </a:lnTo>
                  <a:lnTo>
                    <a:pt x="57" y="1305"/>
                  </a:lnTo>
                  <a:lnTo>
                    <a:pt x="42" y="1248"/>
                  </a:lnTo>
                  <a:lnTo>
                    <a:pt x="31" y="1191"/>
                  </a:lnTo>
                  <a:lnTo>
                    <a:pt x="19" y="1134"/>
                  </a:lnTo>
                  <a:lnTo>
                    <a:pt x="12" y="1081"/>
                  </a:lnTo>
                  <a:lnTo>
                    <a:pt x="8" y="1027"/>
                  </a:lnTo>
                  <a:lnTo>
                    <a:pt x="4" y="976"/>
                  </a:lnTo>
                  <a:lnTo>
                    <a:pt x="0" y="931"/>
                  </a:lnTo>
                  <a:lnTo>
                    <a:pt x="0" y="887"/>
                  </a:lnTo>
                  <a:lnTo>
                    <a:pt x="0" y="847"/>
                  </a:lnTo>
                  <a:lnTo>
                    <a:pt x="0" y="811"/>
                  </a:lnTo>
                  <a:lnTo>
                    <a:pt x="2" y="782"/>
                  </a:lnTo>
                  <a:lnTo>
                    <a:pt x="4" y="758"/>
                  </a:lnTo>
                  <a:lnTo>
                    <a:pt x="4" y="739"/>
                  </a:lnTo>
                  <a:lnTo>
                    <a:pt x="6" y="729"/>
                  </a:lnTo>
                  <a:lnTo>
                    <a:pt x="6" y="724"/>
                  </a:lnTo>
                  <a:lnTo>
                    <a:pt x="14" y="633"/>
                  </a:lnTo>
                  <a:lnTo>
                    <a:pt x="27" y="549"/>
                  </a:lnTo>
                  <a:lnTo>
                    <a:pt x="46" y="473"/>
                  </a:lnTo>
                  <a:lnTo>
                    <a:pt x="71" y="405"/>
                  </a:lnTo>
                  <a:lnTo>
                    <a:pt x="99" y="344"/>
                  </a:lnTo>
                  <a:lnTo>
                    <a:pt x="131" y="289"/>
                  </a:lnTo>
                  <a:lnTo>
                    <a:pt x="167" y="240"/>
                  </a:lnTo>
                  <a:lnTo>
                    <a:pt x="205" y="196"/>
                  </a:lnTo>
                  <a:lnTo>
                    <a:pt x="245" y="160"/>
                  </a:lnTo>
                  <a:lnTo>
                    <a:pt x="287" y="126"/>
                  </a:lnTo>
                  <a:lnTo>
                    <a:pt x="328" y="99"/>
                  </a:lnTo>
                  <a:lnTo>
                    <a:pt x="372" y="74"/>
                  </a:lnTo>
                  <a:lnTo>
                    <a:pt x="414" y="55"/>
                  </a:lnTo>
                  <a:lnTo>
                    <a:pt x="457" y="40"/>
                  </a:lnTo>
                  <a:lnTo>
                    <a:pt x="497" y="27"/>
                  </a:lnTo>
                  <a:lnTo>
                    <a:pt x="537" y="17"/>
                  </a:lnTo>
                  <a:lnTo>
                    <a:pt x="573" y="10"/>
                  </a:lnTo>
                  <a:lnTo>
                    <a:pt x="607" y="6"/>
                  </a:lnTo>
                  <a:lnTo>
                    <a:pt x="637" y="2"/>
                  </a:lnTo>
                  <a:lnTo>
                    <a:pt x="664" y="0"/>
                  </a:lnTo>
                  <a:lnTo>
                    <a:pt x="685" y="0"/>
                  </a:lnTo>
                  <a:lnTo>
                    <a:pt x="70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75" name="Freeform 31"/>
            <p:cNvSpPr>
              <a:spLocks/>
            </p:cNvSpPr>
            <p:nvPr/>
          </p:nvSpPr>
          <p:spPr bwMode="auto">
            <a:xfrm>
              <a:off x="6710363" y="4318000"/>
              <a:ext cx="909638" cy="1169988"/>
            </a:xfrm>
            <a:custGeom>
              <a:avLst/>
              <a:gdLst>
                <a:gd name="T0" fmla="*/ 572 w 1144"/>
                <a:gd name="T1" fmla="*/ 0 h 1473"/>
                <a:gd name="T2" fmla="*/ 597 w 1144"/>
                <a:gd name="T3" fmla="*/ 2 h 1473"/>
                <a:gd name="T4" fmla="*/ 642 w 1144"/>
                <a:gd name="T5" fmla="*/ 4 h 1473"/>
                <a:gd name="T6" fmla="*/ 701 w 1144"/>
                <a:gd name="T7" fmla="*/ 14 h 1473"/>
                <a:gd name="T8" fmla="*/ 771 w 1144"/>
                <a:gd name="T9" fmla="*/ 31 h 1473"/>
                <a:gd name="T10" fmla="*/ 845 w 1144"/>
                <a:gd name="T11" fmla="*/ 61 h 1473"/>
                <a:gd name="T12" fmla="*/ 921 w 1144"/>
                <a:gd name="T13" fmla="*/ 107 h 1473"/>
                <a:gd name="T14" fmla="*/ 991 w 1144"/>
                <a:gd name="T15" fmla="*/ 171 h 1473"/>
                <a:gd name="T16" fmla="*/ 1053 w 1144"/>
                <a:gd name="T17" fmla="*/ 257 h 1473"/>
                <a:gd name="T18" fmla="*/ 1103 w 1144"/>
                <a:gd name="T19" fmla="*/ 367 h 1473"/>
                <a:gd name="T20" fmla="*/ 1133 w 1144"/>
                <a:gd name="T21" fmla="*/ 503 h 1473"/>
                <a:gd name="T22" fmla="*/ 1140 w 1144"/>
                <a:gd name="T23" fmla="*/ 589 h 1473"/>
                <a:gd name="T24" fmla="*/ 1142 w 1144"/>
                <a:gd name="T25" fmla="*/ 617 h 1473"/>
                <a:gd name="T26" fmla="*/ 1144 w 1144"/>
                <a:gd name="T27" fmla="*/ 670 h 1473"/>
                <a:gd name="T28" fmla="*/ 1144 w 1144"/>
                <a:gd name="T29" fmla="*/ 743 h 1473"/>
                <a:gd name="T30" fmla="*/ 1139 w 1144"/>
                <a:gd name="T31" fmla="*/ 828 h 1473"/>
                <a:gd name="T32" fmla="*/ 1127 w 1144"/>
                <a:gd name="T33" fmla="*/ 925 h 1473"/>
                <a:gd name="T34" fmla="*/ 1104 w 1144"/>
                <a:gd name="T35" fmla="*/ 1027 h 1473"/>
                <a:gd name="T36" fmla="*/ 1072 w 1144"/>
                <a:gd name="T37" fmla="*/ 1128 h 1473"/>
                <a:gd name="T38" fmla="*/ 1025 w 1144"/>
                <a:gd name="T39" fmla="*/ 1225 h 1473"/>
                <a:gd name="T40" fmla="*/ 960 w 1144"/>
                <a:gd name="T41" fmla="*/ 1312 h 1473"/>
                <a:gd name="T42" fmla="*/ 879 w 1144"/>
                <a:gd name="T43" fmla="*/ 1386 h 1473"/>
                <a:gd name="T44" fmla="*/ 775 w 1144"/>
                <a:gd name="T45" fmla="*/ 1439 h 1473"/>
                <a:gd name="T46" fmla="*/ 648 w 1144"/>
                <a:gd name="T47" fmla="*/ 1470 h 1473"/>
                <a:gd name="T48" fmla="*/ 568 w 1144"/>
                <a:gd name="T49" fmla="*/ 1473 h 1473"/>
                <a:gd name="T50" fmla="*/ 428 w 1144"/>
                <a:gd name="T51" fmla="*/ 1458 h 1473"/>
                <a:gd name="T52" fmla="*/ 314 w 1144"/>
                <a:gd name="T53" fmla="*/ 1415 h 1473"/>
                <a:gd name="T54" fmla="*/ 221 w 1144"/>
                <a:gd name="T55" fmla="*/ 1352 h 1473"/>
                <a:gd name="T56" fmla="*/ 149 w 1144"/>
                <a:gd name="T57" fmla="*/ 1270 h 1473"/>
                <a:gd name="T58" fmla="*/ 92 w 1144"/>
                <a:gd name="T59" fmla="*/ 1177 h 1473"/>
                <a:gd name="T60" fmla="*/ 53 w 1144"/>
                <a:gd name="T61" fmla="*/ 1079 h 1473"/>
                <a:gd name="T62" fmla="*/ 26 w 1144"/>
                <a:gd name="T63" fmla="*/ 976 h 1473"/>
                <a:gd name="T64" fmla="*/ 9 w 1144"/>
                <a:gd name="T65" fmla="*/ 877 h 1473"/>
                <a:gd name="T66" fmla="*/ 1 w 1144"/>
                <a:gd name="T67" fmla="*/ 784 h 1473"/>
                <a:gd name="T68" fmla="*/ 0 w 1144"/>
                <a:gd name="T69" fmla="*/ 705 h 1473"/>
                <a:gd name="T70" fmla="*/ 0 w 1144"/>
                <a:gd name="T71" fmla="*/ 642 h 1473"/>
                <a:gd name="T72" fmla="*/ 1 w 1144"/>
                <a:gd name="T73" fmla="*/ 600 h 1473"/>
                <a:gd name="T74" fmla="*/ 3 w 1144"/>
                <a:gd name="T75" fmla="*/ 585 h 1473"/>
                <a:gd name="T76" fmla="*/ 22 w 1144"/>
                <a:gd name="T77" fmla="*/ 431 h 1473"/>
                <a:gd name="T78" fmla="*/ 64 w 1144"/>
                <a:gd name="T79" fmla="*/ 308 h 1473"/>
                <a:gd name="T80" fmla="*/ 119 w 1144"/>
                <a:gd name="T81" fmla="*/ 211 h 1473"/>
                <a:gd name="T82" fmla="*/ 187 w 1144"/>
                <a:gd name="T83" fmla="*/ 137 h 1473"/>
                <a:gd name="T84" fmla="*/ 261 w 1144"/>
                <a:gd name="T85" fmla="*/ 82 h 1473"/>
                <a:gd name="T86" fmla="*/ 337 w 1144"/>
                <a:gd name="T87" fmla="*/ 44 h 1473"/>
                <a:gd name="T88" fmla="*/ 409 w 1144"/>
                <a:gd name="T89" fmla="*/ 21 h 1473"/>
                <a:gd name="T90" fmla="*/ 473 w 1144"/>
                <a:gd name="T91" fmla="*/ 8 h 1473"/>
                <a:gd name="T92" fmla="*/ 526 w 1144"/>
                <a:gd name="T93" fmla="*/ 2 h 1473"/>
                <a:gd name="T94" fmla="*/ 562 w 1144"/>
                <a:gd name="T95" fmla="*/ 0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4" h="1473">
                  <a:moveTo>
                    <a:pt x="562" y="0"/>
                  </a:moveTo>
                  <a:lnTo>
                    <a:pt x="572" y="0"/>
                  </a:lnTo>
                  <a:lnTo>
                    <a:pt x="581" y="0"/>
                  </a:lnTo>
                  <a:lnTo>
                    <a:pt x="597" y="2"/>
                  </a:lnTo>
                  <a:lnTo>
                    <a:pt x="617" y="2"/>
                  </a:lnTo>
                  <a:lnTo>
                    <a:pt x="642" y="4"/>
                  </a:lnTo>
                  <a:lnTo>
                    <a:pt x="670" y="8"/>
                  </a:lnTo>
                  <a:lnTo>
                    <a:pt x="701" y="14"/>
                  </a:lnTo>
                  <a:lnTo>
                    <a:pt x="735" y="21"/>
                  </a:lnTo>
                  <a:lnTo>
                    <a:pt x="771" y="31"/>
                  </a:lnTo>
                  <a:lnTo>
                    <a:pt x="807" y="44"/>
                  </a:lnTo>
                  <a:lnTo>
                    <a:pt x="845" y="61"/>
                  </a:lnTo>
                  <a:lnTo>
                    <a:pt x="883" y="82"/>
                  </a:lnTo>
                  <a:lnTo>
                    <a:pt x="921" y="107"/>
                  </a:lnTo>
                  <a:lnTo>
                    <a:pt x="957" y="137"/>
                  </a:lnTo>
                  <a:lnTo>
                    <a:pt x="991" y="171"/>
                  </a:lnTo>
                  <a:lnTo>
                    <a:pt x="1025" y="211"/>
                  </a:lnTo>
                  <a:lnTo>
                    <a:pt x="1053" y="257"/>
                  </a:lnTo>
                  <a:lnTo>
                    <a:pt x="1080" y="308"/>
                  </a:lnTo>
                  <a:lnTo>
                    <a:pt x="1103" y="367"/>
                  </a:lnTo>
                  <a:lnTo>
                    <a:pt x="1120" y="431"/>
                  </a:lnTo>
                  <a:lnTo>
                    <a:pt x="1133" y="503"/>
                  </a:lnTo>
                  <a:lnTo>
                    <a:pt x="1140" y="585"/>
                  </a:lnTo>
                  <a:lnTo>
                    <a:pt x="1140" y="589"/>
                  </a:lnTo>
                  <a:lnTo>
                    <a:pt x="1140" y="600"/>
                  </a:lnTo>
                  <a:lnTo>
                    <a:pt x="1142" y="617"/>
                  </a:lnTo>
                  <a:lnTo>
                    <a:pt x="1144" y="640"/>
                  </a:lnTo>
                  <a:lnTo>
                    <a:pt x="1144" y="670"/>
                  </a:lnTo>
                  <a:lnTo>
                    <a:pt x="1144" y="705"/>
                  </a:lnTo>
                  <a:lnTo>
                    <a:pt x="1144" y="743"/>
                  </a:lnTo>
                  <a:lnTo>
                    <a:pt x="1142" y="784"/>
                  </a:lnTo>
                  <a:lnTo>
                    <a:pt x="1139" y="828"/>
                  </a:lnTo>
                  <a:lnTo>
                    <a:pt x="1133" y="875"/>
                  </a:lnTo>
                  <a:lnTo>
                    <a:pt x="1127" y="925"/>
                  </a:lnTo>
                  <a:lnTo>
                    <a:pt x="1118" y="976"/>
                  </a:lnTo>
                  <a:lnTo>
                    <a:pt x="1104" y="1027"/>
                  </a:lnTo>
                  <a:lnTo>
                    <a:pt x="1089" y="1079"/>
                  </a:lnTo>
                  <a:lnTo>
                    <a:pt x="1072" y="1128"/>
                  </a:lnTo>
                  <a:lnTo>
                    <a:pt x="1049" y="1177"/>
                  </a:lnTo>
                  <a:lnTo>
                    <a:pt x="1025" y="1225"/>
                  </a:lnTo>
                  <a:lnTo>
                    <a:pt x="995" y="1270"/>
                  </a:lnTo>
                  <a:lnTo>
                    <a:pt x="960" y="1312"/>
                  </a:lnTo>
                  <a:lnTo>
                    <a:pt x="923" y="1352"/>
                  </a:lnTo>
                  <a:lnTo>
                    <a:pt x="879" y="1386"/>
                  </a:lnTo>
                  <a:lnTo>
                    <a:pt x="830" y="1415"/>
                  </a:lnTo>
                  <a:lnTo>
                    <a:pt x="775" y="1439"/>
                  </a:lnTo>
                  <a:lnTo>
                    <a:pt x="714" y="1458"/>
                  </a:lnTo>
                  <a:lnTo>
                    <a:pt x="648" y="1470"/>
                  </a:lnTo>
                  <a:lnTo>
                    <a:pt x="576" y="1473"/>
                  </a:lnTo>
                  <a:lnTo>
                    <a:pt x="568" y="1473"/>
                  </a:lnTo>
                  <a:lnTo>
                    <a:pt x="494" y="1470"/>
                  </a:lnTo>
                  <a:lnTo>
                    <a:pt x="428" y="1458"/>
                  </a:lnTo>
                  <a:lnTo>
                    <a:pt x="369" y="1439"/>
                  </a:lnTo>
                  <a:lnTo>
                    <a:pt x="314" y="1415"/>
                  </a:lnTo>
                  <a:lnTo>
                    <a:pt x="265" y="1386"/>
                  </a:lnTo>
                  <a:lnTo>
                    <a:pt x="221" y="1352"/>
                  </a:lnTo>
                  <a:lnTo>
                    <a:pt x="183" y="1312"/>
                  </a:lnTo>
                  <a:lnTo>
                    <a:pt x="149" y="1270"/>
                  </a:lnTo>
                  <a:lnTo>
                    <a:pt x="119" y="1225"/>
                  </a:lnTo>
                  <a:lnTo>
                    <a:pt x="92" y="1177"/>
                  </a:lnTo>
                  <a:lnTo>
                    <a:pt x="72" y="1128"/>
                  </a:lnTo>
                  <a:lnTo>
                    <a:pt x="53" y="1079"/>
                  </a:lnTo>
                  <a:lnTo>
                    <a:pt x="37" y="1027"/>
                  </a:lnTo>
                  <a:lnTo>
                    <a:pt x="26" y="976"/>
                  </a:lnTo>
                  <a:lnTo>
                    <a:pt x="17" y="927"/>
                  </a:lnTo>
                  <a:lnTo>
                    <a:pt x="9" y="877"/>
                  </a:lnTo>
                  <a:lnTo>
                    <a:pt x="5" y="830"/>
                  </a:lnTo>
                  <a:lnTo>
                    <a:pt x="1" y="784"/>
                  </a:lnTo>
                  <a:lnTo>
                    <a:pt x="0" y="743"/>
                  </a:lnTo>
                  <a:lnTo>
                    <a:pt x="0" y="705"/>
                  </a:lnTo>
                  <a:lnTo>
                    <a:pt x="0" y="670"/>
                  </a:lnTo>
                  <a:lnTo>
                    <a:pt x="0" y="642"/>
                  </a:lnTo>
                  <a:lnTo>
                    <a:pt x="1" y="617"/>
                  </a:lnTo>
                  <a:lnTo>
                    <a:pt x="1" y="600"/>
                  </a:lnTo>
                  <a:lnTo>
                    <a:pt x="3" y="589"/>
                  </a:lnTo>
                  <a:lnTo>
                    <a:pt x="3" y="585"/>
                  </a:lnTo>
                  <a:lnTo>
                    <a:pt x="11" y="503"/>
                  </a:lnTo>
                  <a:lnTo>
                    <a:pt x="22" y="431"/>
                  </a:lnTo>
                  <a:lnTo>
                    <a:pt x="41" y="367"/>
                  </a:lnTo>
                  <a:lnTo>
                    <a:pt x="64" y="308"/>
                  </a:lnTo>
                  <a:lnTo>
                    <a:pt x="91" y="257"/>
                  </a:lnTo>
                  <a:lnTo>
                    <a:pt x="119" y="211"/>
                  </a:lnTo>
                  <a:lnTo>
                    <a:pt x="151" y="171"/>
                  </a:lnTo>
                  <a:lnTo>
                    <a:pt x="187" y="137"/>
                  </a:lnTo>
                  <a:lnTo>
                    <a:pt x="223" y="107"/>
                  </a:lnTo>
                  <a:lnTo>
                    <a:pt x="261" y="82"/>
                  </a:lnTo>
                  <a:lnTo>
                    <a:pt x="299" y="61"/>
                  </a:lnTo>
                  <a:lnTo>
                    <a:pt x="337" y="44"/>
                  </a:lnTo>
                  <a:lnTo>
                    <a:pt x="373" y="31"/>
                  </a:lnTo>
                  <a:lnTo>
                    <a:pt x="409" y="21"/>
                  </a:lnTo>
                  <a:lnTo>
                    <a:pt x="443" y="12"/>
                  </a:lnTo>
                  <a:lnTo>
                    <a:pt x="473" y="8"/>
                  </a:lnTo>
                  <a:lnTo>
                    <a:pt x="502" y="4"/>
                  </a:lnTo>
                  <a:lnTo>
                    <a:pt x="526" y="2"/>
                  </a:lnTo>
                  <a:lnTo>
                    <a:pt x="547" y="0"/>
                  </a:lnTo>
                  <a:lnTo>
                    <a:pt x="56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76" name="Freeform 32"/>
            <p:cNvSpPr>
              <a:spLocks/>
            </p:cNvSpPr>
            <p:nvPr/>
          </p:nvSpPr>
          <p:spPr bwMode="auto">
            <a:xfrm>
              <a:off x="3162300" y="5337175"/>
              <a:ext cx="4960938" cy="1370013"/>
            </a:xfrm>
            <a:custGeom>
              <a:avLst/>
              <a:gdLst>
                <a:gd name="T0" fmla="*/ 3152 w 6250"/>
                <a:gd name="T1" fmla="*/ 0 h 1725"/>
                <a:gd name="T2" fmla="*/ 3224 w 6250"/>
                <a:gd name="T3" fmla="*/ 15 h 1725"/>
                <a:gd name="T4" fmla="*/ 3296 w 6250"/>
                <a:gd name="T5" fmla="*/ 62 h 1725"/>
                <a:gd name="T6" fmla="*/ 3326 w 6250"/>
                <a:gd name="T7" fmla="*/ 155 h 1725"/>
                <a:gd name="T8" fmla="*/ 3275 w 6250"/>
                <a:gd name="T9" fmla="*/ 317 h 1725"/>
                <a:gd name="T10" fmla="*/ 3654 w 6250"/>
                <a:gd name="T11" fmla="*/ 0 h 1725"/>
                <a:gd name="T12" fmla="*/ 3724 w 6250"/>
                <a:gd name="T13" fmla="*/ 34 h 1725"/>
                <a:gd name="T14" fmla="*/ 3900 w 6250"/>
                <a:gd name="T15" fmla="*/ 127 h 1725"/>
                <a:gd name="T16" fmla="*/ 4139 w 6250"/>
                <a:gd name="T17" fmla="*/ 260 h 1725"/>
                <a:gd name="T18" fmla="*/ 4378 w 6250"/>
                <a:gd name="T19" fmla="*/ 408 h 1725"/>
                <a:gd name="T20" fmla="*/ 4546 w 6250"/>
                <a:gd name="T21" fmla="*/ 374 h 1725"/>
                <a:gd name="T22" fmla="*/ 4618 w 6250"/>
                <a:gd name="T23" fmla="*/ 339 h 1725"/>
                <a:gd name="T24" fmla="*/ 4920 w 6250"/>
                <a:gd name="T25" fmla="*/ 586 h 1725"/>
                <a:gd name="T26" fmla="*/ 4882 w 6250"/>
                <a:gd name="T27" fmla="*/ 450 h 1725"/>
                <a:gd name="T28" fmla="*/ 4920 w 6250"/>
                <a:gd name="T29" fmla="*/ 376 h 1725"/>
                <a:gd name="T30" fmla="*/ 4988 w 6250"/>
                <a:gd name="T31" fmla="*/ 345 h 1725"/>
                <a:gd name="T32" fmla="*/ 5041 w 6250"/>
                <a:gd name="T33" fmla="*/ 339 h 1725"/>
                <a:gd name="T34" fmla="*/ 5081 w 6250"/>
                <a:gd name="T35" fmla="*/ 343 h 1725"/>
                <a:gd name="T36" fmla="*/ 5149 w 6250"/>
                <a:gd name="T37" fmla="*/ 364 h 1725"/>
                <a:gd name="T38" fmla="*/ 5200 w 6250"/>
                <a:gd name="T39" fmla="*/ 427 h 1725"/>
                <a:gd name="T40" fmla="*/ 5185 w 6250"/>
                <a:gd name="T41" fmla="*/ 545 h 1725"/>
                <a:gd name="T42" fmla="*/ 5238 w 6250"/>
                <a:gd name="T43" fmla="*/ 1065 h 1725"/>
                <a:gd name="T44" fmla="*/ 5503 w 6250"/>
                <a:gd name="T45" fmla="*/ 358 h 1725"/>
                <a:gd name="T46" fmla="*/ 5644 w 6250"/>
                <a:gd name="T47" fmla="*/ 431 h 1725"/>
                <a:gd name="T48" fmla="*/ 5846 w 6250"/>
                <a:gd name="T49" fmla="*/ 541 h 1725"/>
                <a:gd name="T50" fmla="*/ 6072 w 6250"/>
                <a:gd name="T51" fmla="*/ 683 h 1725"/>
                <a:gd name="T52" fmla="*/ 6212 w 6250"/>
                <a:gd name="T53" fmla="*/ 862 h 1725"/>
                <a:gd name="T54" fmla="*/ 6248 w 6250"/>
                <a:gd name="T55" fmla="*/ 1086 h 1725"/>
                <a:gd name="T56" fmla="*/ 4 w 6250"/>
                <a:gd name="T57" fmla="*/ 1023 h 1725"/>
                <a:gd name="T58" fmla="*/ 59 w 6250"/>
                <a:gd name="T59" fmla="*/ 812 h 1725"/>
                <a:gd name="T60" fmla="*/ 235 w 6250"/>
                <a:gd name="T61" fmla="*/ 639 h 1725"/>
                <a:gd name="T62" fmla="*/ 457 w 6250"/>
                <a:gd name="T63" fmla="*/ 510 h 1725"/>
                <a:gd name="T64" fmla="*/ 646 w 6250"/>
                <a:gd name="T65" fmla="*/ 406 h 1725"/>
                <a:gd name="T66" fmla="*/ 764 w 6250"/>
                <a:gd name="T67" fmla="*/ 347 h 1725"/>
                <a:gd name="T68" fmla="*/ 1143 w 6250"/>
                <a:gd name="T69" fmla="*/ 685 h 1725"/>
                <a:gd name="T70" fmla="*/ 1050 w 6250"/>
                <a:gd name="T71" fmla="*/ 508 h 1725"/>
                <a:gd name="T72" fmla="*/ 1057 w 6250"/>
                <a:gd name="T73" fmla="*/ 406 h 1725"/>
                <a:gd name="T74" fmla="*/ 1116 w 6250"/>
                <a:gd name="T75" fmla="*/ 357 h 1725"/>
                <a:gd name="T76" fmla="*/ 1183 w 6250"/>
                <a:gd name="T77" fmla="*/ 341 h 1725"/>
                <a:gd name="T78" fmla="*/ 1217 w 6250"/>
                <a:gd name="T79" fmla="*/ 339 h 1725"/>
                <a:gd name="T80" fmla="*/ 1277 w 6250"/>
                <a:gd name="T81" fmla="*/ 351 h 1725"/>
                <a:gd name="T82" fmla="*/ 1342 w 6250"/>
                <a:gd name="T83" fmla="*/ 389 h 1725"/>
                <a:gd name="T84" fmla="*/ 1366 w 6250"/>
                <a:gd name="T85" fmla="*/ 478 h 1725"/>
                <a:gd name="T86" fmla="*/ 1302 w 6250"/>
                <a:gd name="T87" fmla="*/ 634 h 1725"/>
                <a:gd name="T88" fmla="*/ 1635 w 6250"/>
                <a:gd name="T89" fmla="*/ 341 h 1725"/>
                <a:gd name="T90" fmla="*/ 1740 w 6250"/>
                <a:gd name="T91" fmla="*/ 393 h 1725"/>
                <a:gd name="T92" fmla="*/ 1920 w 6250"/>
                <a:gd name="T93" fmla="*/ 376 h 1725"/>
                <a:gd name="T94" fmla="*/ 2177 w 6250"/>
                <a:gd name="T95" fmla="*/ 224 h 1725"/>
                <a:gd name="T96" fmla="*/ 2405 w 6250"/>
                <a:gd name="T97" fmla="*/ 98 h 1725"/>
                <a:gd name="T98" fmla="*/ 2558 w 6250"/>
                <a:gd name="T99" fmla="*/ 21 h 1725"/>
                <a:gd name="T100" fmla="*/ 2882 w 6250"/>
                <a:gd name="T101" fmla="*/ 901 h 1725"/>
                <a:gd name="T102" fmla="*/ 2954 w 6250"/>
                <a:gd name="T103" fmla="*/ 269 h 1725"/>
                <a:gd name="T104" fmla="*/ 2926 w 6250"/>
                <a:gd name="T105" fmla="*/ 127 h 1725"/>
                <a:gd name="T106" fmla="*/ 2972 w 6250"/>
                <a:gd name="T107" fmla="*/ 45 h 1725"/>
                <a:gd name="T108" fmla="*/ 3047 w 6250"/>
                <a:gd name="T109" fmla="*/ 9 h 1725"/>
                <a:gd name="T110" fmla="*/ 3114 w 6250"/>
                <a:gd name="T111"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50" h="1725">
                  <a:moveTo>
                    <a:pt x="3125" y="0"/>
                  </a:moveTo>
                  <a:lnTo>
                    <a:pt x="3127" y="0"/>
                  </a:lnTo>
                  <a:lnTo>
                    <a:pt x="3138" y="0"/>
                  </a:lnTo>
                  <a:lnTo>
                    <a:pt x="3152" y="0"/>
                  </a:lnTo>
                  <a:lnTo>
                    <a:pt x="3167" y="2"/>
                  </a:lnTo>
                  <a:lnTo>
                    <a:pt x="3186" y="5"/>
                  </a:lnTo>
                  <a:lnTo>
                    <a:pt x="3205" y="9"/>
                  </a:lnTo>
                  <a:lnTo>
                    <a:pt x="3224" y="15"/>
                  </a:lnTo>
                  <a:lnTo>
                    <a:pt x="3244" y="22"/>
                  </a:lnTo>
                  <a:lnTo>
                    <a:pt x="3263" y="34"/>
                  </a:lnTo>
                  <a:lnTo>
                    <a:pt x="3280" y="45"/>
                  </a:lnTo>
                  <a:lnTo>
                    <a:pt x="3296" y="62"/>
                  </a:lnTo>
                  <a:lnTo>
                    <a:pt x="3309" y="79"/>
                  </a:lnTo>
                  <a:lnTo>
                    <a:pt x="3318" y="102"/>
                  </a:lnTo>
                  <a:lnTo>
                    <a:pt x="3326" y="127"/>
                  </a:lnTo>
                  <a:lnTo>
                    <a:pt x="3326" y="155"/>
                  </a:lnTo>
                  <a:lnTo>
                    <a:pt x="3322" y="189"/>
                  </a:lnTo>
                  <a:lnTo>
                    <a:pt x="3313" y="227"/>
                  </a:lnTo>
                  <a:lnTo>
                    <a:pt x="3298" y="269"/>
                  </a:lnTo>
                  <a:lnTo>
                    <a:pt x="3275" y="317"/>
                  </a:lnTo>
                  <a:lnTo>
                    <a:pt x="3243" y="370"/>
                  </a:lnTo>
                  <a:lnTo>
                    <a:pt x="3205" y="429"/>
                  </a:lnTo>
                  <a:lnTo>
                    <a:pt x="3370" y="901"/>
                  </a:lnTo>
                  <a:lnTo>
                    <a:pt x="3654" y="0"/>
                  </a:lnTo>
                  <a:lnTo>
                    <a:pt x="3659" y="3"/>
                  </a:lnTo>
                  <a:lnTo>
                    <a:pt x="3673" y="9"/>
                  </a:lnTo>
                  <a:lnTo>
                    <a:pt x="3694" y="21"/>
                  </a:lnTo>
                  <a:lnTo>
                    <a:pt x="3724" y="34"/>
                  </a:lnTo>
                  <a:lnTo>
                    <a:pt x="3758" y="53"/>
                  </a:lnTo>
                  <a:lnTo>
                    <a:pt x="3800" y="74"/>
                  </a:lnTo>
                  <a:lnTo>
                    <a:pt x="3847" y="98"/>
                  </a:lnTo>
                  <a:lnTo>
                    <a:pt x="3900" y="127"/>
                  </a:lnTo>
                  <a:lnTo>
                    <a:pt x="3955" y="157"/>
                  </a:lnTo>
                  <a:lnTo>
                    <a:pt x="4014" y="189"/>
                  </a:lnTo>
                  <a:lnTo>
                    <a:pt x="4075" y="224"/>
                  </a:lnTo>
                  <a:lnTo>
                    <a:pt x="4139" y="260"/>
                  </a:lnTo>
                  <a:lnTo>
                    <a:pt x="4201" y="298"/>
                  </a:lnTo>
                  <a:lnTo>
                    <a:pt x="4268" y="336"/>
                  </a:lnTo>
                  <a:lnTo>
                    <a:pt x="4332" y="376"/>
                  </a:lnTo>
                  <a:lnTo>
                    <a:pt x="4378" y="408"/>
                  </a:lnTo>
                  <a:lnTo>
                    <a:pt x="4421" y="440"/>
                  </a:lnTo>
                  <a:lnTo>
                    <a:pt x="4469" y="415"/>
                  </a:lnTo>
                  <a:lnTo>
                    <a:pt x="4510" y="393"/>
                  </a:lnTo>
                  <a:lnTo>
                    <a:pt x="4546" y="374"/>
                  </a:lnTo>
                  <a:lnTo>
                    <a:pt x="4577" y="358"/>
                  </a:lnTo>
                  <a:lnTo>
                    <a:pt x="4599" y="349"/>
                  </a:lnTo>
                  <a:lnTo>
                    <a:pt x="4613" y="341"/>
                  </a:lnTo>
                  <a:lnTo>
                    <a:pt x="4618" y="339"/>
                  </a:lnTo>
                  <a:lnTo>
                    <a:pt x="4848" y="1065"/>
                  </a:lnTo>
                  <a:lnTo>
                    <a:pt x="4980" y="685"/>
                  </a:lnTo>
                  <a:lnTo>
                    <a:pt x="4946" y="634"/>
                  </a:lnTo>
                  <a:lnTo>
                    <a:pt x="4920" y="586"/>
                  </a:lnTo>
                  <a:lnTo>
                    <a:pt x="4901" y="545"/>
                  </a:lnTo>
                  <a:lnTo>
                    <a:pt x="4888" y="508"/>
                  </a:lnTo>
                  <a:lnTo>
                    <a:pt x="4882" y="478"/>
                  </a:lnTo>
                  <a:lnTo>
                    <a:pt x="4882" y="450"/>
                  </a:lnTo>
                  <a:lnTo>
                    <a:pt x="4886" y="427"/>
                  </a:lnTo>
                  <a:lnTo>
                    <a:pt x="4895" y="406"/>
                  </a:lnTo>
                  <a:lnTo>
                    <a:pt x="4906" y="389"/>
                  </a:lnTo>
                  <a:lnTo>
                    <a:pt x="4920" y="376"/>
                  </a:lnTo>
                  <a:lnTo>
                    <a:pt x="4937" y="364"/>
                  </a:lnTo>
                  <a:lnTo>
                    <a:pt x="4954" y="357"/>
                  </a:lnTo>
                  <a:lnTo>
                    <a:pt x="4971" y="351"/>
                  </a:lnTo>
                  <a:lnTo>
                    <a:pt x="4988" y="345"/>
                  </a:lnTo>
                  <a:lnTo>
                    <a:pt x="5005" y="343"/>
                  </a:lnTo>
                  <a:lnTo>
                    <a:pt x="5020" y="341"/>
                  </a:lnTo>
                  <a:lnTo>
                    <a:pt x="5032" y="339"/>
                  </a:lnTo>
                  <a:lnTo>
                    <a:pt x="5041" y="339"/>
                  </a:lnTo>
                  <a:lnTo>
                    <a:pt x="5045" y="339"/>
                  </a:lnTo>
                  <a:lnTo>
                    <a:pt x="5052" y="339"/>
                  </a:lnTo>
                  <a:lnTo>
                    <a:pt x="5066" y="341"/>
                  </a:lnTo>
                  <a:lnTo>
                    <a:pt x="5081" y="343"/>
                  </a:lnTo>
                  <a:lnTo>
                    <a:pt x="5096" y="345"/>
                  </a:lnTo>
                  <a:lnTo>
                    <a:pt x="5115" y="351"/>
                  </a:lnTo>
                  <a:lnTo>
                    <a:pt x="5132" y="357"/>
                  </a:lnTo>
                  <a:lnTo>
                    <a:pt x="5149" y="364"/>
                  </a:lnTo>
                  <a:lnTo>
                    <a:pt x="5166" y="376"/>
                  </a:lnTo>
                  <a:lnTo>
                    <a:pt x="5179" y="389"/>
                  </a:lnTo>
                  <a:lnTo>
                    <a:pt x="5191" y="406"/>
                  </a:lnTo>
                  <a:lnTo>
                    <a:pt x="5200" y="427"/>
                  </a:lnTo>
                  <a:lnTo>
                    <a:pt x="5204" y="450"/>
                  </a:lnTo>
                  <a:lnTo>
                    <a:pt x="5204" y="478"/>
                  </a:lnTo>
                  <a:lnTo>
                    <a:pt x="5196" y="508"/>
                  </a:lnTo>
                  <a:lnTo>
                    <a:pt x="5185" y="545"/>
                  </a:lnTo>
                  <a:lnTo>
                    <a:pt x="5166" y="586"/>
                  </a:lnTo>
                  <a:lnTo>
                    <a:pt x="5140" y="634"/>
                  </a:lnTo>
                  <a:lnTo>
                    <a:pt x="5105" y="685"/>
                  </a:lnTo>
                  <a:lnTo>
                    <a:pt x="5238" y="1065"/>
                  </a:lnTo>
                  <a:lnTo>
                    <a:pt x="5467" y="339"/>
                  </a:lnTo>
                  <a:lnTo>
                    <a:pt x="5471" y="341"/>
                  </a:lnTo>
                  <a:lnTo>
                    <a:pt x="5484" y="349"/>
                  </a:lnTo>
                  <a:lnTo>
                    <a:pt x="5503" y="358"/>
                  </a:lnTo>
                  <a:lnTo>
                    <a:pt x="5530" y="372"/>
                  </a:lnTo>
                  <a:lnTo>
                    <a:pt x="5564" y="389"/>
                  </a:lnTo>
                  <a:lnTo>
                    <a:pt x="5602" y="408"/>
                  </a:lnTo>
                  <a:lnTo>
                    <a:pt x="5644" y="431"/>
                  </a:lnTo>
                  <a:lnTo>
                    <a:pt x="5691" y="455"/>
                  </a:lnTo>
                  <a:lnTo>
                    <a:pt x="5740" y="482"/>
                  </a:lnTo>
                  <a:lnTo>
                    <a:pt x="5791" y="510"/>
                  </a:lnTo>
                  <a:lnTo>
                    <a:pt x="5846" y="541"/>
                  </a:lnTo>
                  <a:lnTo>
                    <a:pt x="5901" y="573"/>
                  </a:lnTo>
                  <a:lnTo>
                    <a:pt x="5956" y="607"/>
                  </a:lnTo>
                  <a:lnTo>
                    <a:pt x="6013" y="641"/>
                  </a:lnTo>
                  <a:lnTo>
                    <a:pt x="6072" y="683"/>
                  </a:lnTo>
                  <a:lnTo>
                    <a:pt x="6119" y="725"/>
                  </a:lnTo>
                  <a:lnTo>
                    <a:pt x="6159" y="769"/>
                  </a:lnTo>
                  <a:lnTo>
                    <a:pt x="6189" y="814"/>
                  </a:lnTo>
                  <a:lnTo>
                    <a:pt x="6212" y="862"/>
                  </a:lnTo>
                  <a:lnTo>
                    <a:pt x="6227" y="913"/>
                  </a:lnTo>
                  <a:lnTo>
                    <a:pt x="6239" y="966"/>
                  </a:lnTo>
                  <a:lnTo>
                    <a:pt x="6244" y="1023"/>
                  </a:lnTo>
                  <a:lnTo>
                    <a:pt x="6248" y="1086"/>
                  </a:lnTo>
                  <a:lnTo>
                    <a:pt x="6250" y="1725"/>
                  </a:lnTo>
                  <a:lnTo>
                    <a:pt x="0" y="1725"/>
                  </a:lnTo>
                  <a:lnTo>
                    <a:pt x="0" y="1084"/>
                  </a:lnTo>
                  <a:lnTo>
                    <a:pt x="4" y="1023"/>
                  </a:lnTo>
                  <a:lnTo>
                    <a:pt x="9" y="966"/>
                  </a:lnTo>
                  <a:lnTo>
                    <a:pt x="21" y="911"/>
                  </a:lnTo>
                  <a:lnTo>
                    <a:pt x="36" y="860"/>
                  </a:lnTo>
                  <a:lnTo>
                    <a:pt x="59" y="812"/>
                  </a:lnTo>
                  <a:lnTo>
                    <a:pt x="89" y="767"/>
                  </a:lnTo>
                  <a:lnTo>
                    <a:pt x="127" y="723"/>
                  </a:lnTo>
                  <a:lnTo>
                    <a:pt x="176" y="681"/>
                  </a:lnTo>
                  <a:lnTo>
                    <a:pt x="235" y="639"/>
                  </a:lnTo>
                  <a:lnTo>
                    <a:pt x="290" y="605"/>
                  </a:lnTo>
                  <a:lnTo>
                    <a:pt x="347" y="573"/>
                  </a:lnTo>
                  <a:lnTo>
                    <a:pt x="402" y="541"/>
                  </a:lnTo>
                  <a:lnTo>
                    <a:pt x="457" y="510"/>
                  </a:lnTo>
                  <a:lnTo>
                    <a:pt x="508" y="480"/>
                  </a:lnTo>
                  <a:lnTo>
                    <a:pt x="557" y="453"/>
                  </a:lnTo>
                  <a:lnTo>
                    <a:pt x="605" y="429"/>
                  </a:lnTo>
                  <a:lnTo>
                    <a:pt x="646" y="406"/>
                  </a:lnTo>
                  <a:lnTo>
                    <a:pt x="684" y="387"/>
                  </a:lnTo>
                  <a:lnTo>
                    <a:pt x="718" y="370"/>
                  </a:lnTo>
                  <a:lnTo>
                    <a:pt x="745" y="357"/>
                  </a:lnTo>
                  <a:lnTo>
                    <a:pt x="764" y="347"/>
                  </a:lnTo>
                  <a:lnTo>
                    <a:pt x="777" y="341"/>
                  </a:lnTo>
                  <a:lnTo>
                    <a:pt x="781" y="339"/>
                  </a:lnTo>
                  <a:lnTo>
                    <a:pt x="1010" y="1065"/>
                  </a:lnTo>
                  <a:lnTo>
                    <a:pt x="1143" y="685"/>
                  </a:lnTo>
                  <a:lnTo>
                    <a:pt x="1109" y="634"/>
                  </a:lnTo>
                  <a:lnTo>
                    <a:pt x="1082" y="586"/>
                  </a:lnTo>
                  <a:lnTo>
                    <a:pt x="1063" y="545"/>
                  </a:lnTo>
                  <a:lnTo>
                    <a:pt x="1050" y="508"/>
                  </a:lnTo>
                  <a:lnTo>
                    <a:pt x="1044" y="478"/>
                  </a:lnTo>
                  <a:lnTo>
                    <a:pt x="1044" y="450"/>
                  </a:lnTo>
                  <a:lnTo>
                    <a:pt x="1048" y="427"/>
                  </a:lnTo>
                  <a:lnTo>
                    <a:pt x="1057" y="406"/>
                  </a:lnTo>
                  <a:lnTo>
                    <a:pt x="1069" y="389"/>
                  </a:lnTo>
                  <a:lnTo>
                    <a:pt x="1082" y="376"/>
                  </a:lnTo>
                  <a:lnTo>
                    <a:pt x="1099" y="364"/>
                  </a:lnTo>
                  <a:lnTo>
                    <a:pt x="1116" y="357"/>
                  </a:lnTo>
                  <a:lnTo>
                    <a:pt x="1133" y="351"/>
                  </a:lnTo>
                  <a:lnTo>
                    <a:pt x="1152" y="345"/>
                  </a:lnTo>
                  <a:lnTo>
                    <a:pt x="1167" y="343"/>
                  </a:lnTo>
                  <a:lnTo>
                    <a:pt x="1183" y="341"/>
                  </a:lnTo>
                  <a:lnTo>
                    <a:pt x="1194" y="339"/>
                  </a:lnTo>
                  <a:lnTo>
                    <a:pt x="1203" y="339"/>
                  </a:lnTo>
                  <a:lnTo>
                    <a:pt x="1207" y="339"/>
                  </a:lnTo>
                  <a:lnTo>
                    <a:pt x="1217" y="339"/>
                  </a:lnTo>
                  <a:lnTo>
                    <a:pt x="1228" y="341"/>
                  </a:lnTo>
                  <a:lnTo>
                    <a:pt x="1243" y="343"/>
                  </a:lnTo>
                  <a:lnTo>
                    <a:pt x="1260" y="345"/>
                  </a:lnTo>
                  <a:lnTo>
                    <a:pt x="1277" y="351"/>
                  </a:lnTo>
                  <a:lnTo>
                    <a:pt x="1294" y="357"/>
                  </a:lnTo>
                  <a:lnTo>
                    <a:pt x="1311" y="364"/>
                  </a:lnTo>
                  <a:lnTo>
                    <a:pt x="1328" y="376"/>
                  </a:lnTo>
                  <a:lnTo>
                    <a:pt x="1342" y="389"/>
                  </a:lnTo>
                  <a:lnTo>
                    <a:pt x="1353" y="406"/>
                  </a:lnTo>
                  <a:lnTo>
                    <a:pt x="1363" y="427"/>
                  </a:lnTo>
                  <a:lnTo>
                    <a:pt x="1366" y="450"/>
                  </a:lnTo>
                  <a:lnTo>
                    <a:pt x="1366" y="478"/>
                  </a:lnTo>
                  <a:lnTo>
                    <a:pt x="1361" y="508"/>
                  </a:lnTo>
                  <a:lnTo>
                    <a:pt x="1347" y="545"/>
                  </a:lnTo>
                  <a:lnTo>
                    <a:pt x="1328" y="586"/>
                  </a:lnTo>
                  <a:lnTo>
                    <a:pt x="1302" y="634"/>
                  </a:lnTo>
                  <a:lnTo>
                    <a:pt x="1268" y="685"/>
                  </a:lnTo>
                  <a:lnTo>
                    <a:pt x="1400" y="1065"/>
                  </a:lnTo>
                  <a:lnTo>
                    <a:pt x="1630" y="339"/>
                  </a:lnTo>
                  <a:lnTo>
                    <a:pt x="1635" y="341"/>
                  </a:lnTo>
                  <a:lnTo>
                    <a:pt x="1649" y="349"/>
                  </a:lnTo>
                  <a:lnTo>
                    <a:pt x="1671" y="358"/>
                  </a:lnTo>
                  <a:lnTo>
                    <a:pt x="1702" y="374"/>
                  </a:lnTo>
                  <a:lnTo>
                    <a:pt x="1740" y="393"/>
                  </a:lnTo>
                  <a:lnTo>
                    <a:pt x="1781" y="415"/>
                  </a:lnTo>
                  <a:lnTo>
                    <a:pt x="1831" y="442"/>
                  </a:lnTo>
                  <a:lnTo>
                    <a:pt x="1872" y="408"/>
                  </a:lnTo>
                  <a:lnTo>
                    <a:pt x="1920" y="376"/>
                  </a:lnTo>
                  <a:lnTo>
                    <a:pt x="1984" y="336"/>
                  </a:lnTo>
                  <a:lnTo>
                    <a:pt x="2051" y="298"/>
                  </a:lnTo>
                  <a:lnTo>
                    <a:pt x="2113" y="260"/>
                  </a:lnTo>
                  <a:lnTo>
                    <a:pt x="2177" y="224"/>
                  </a:lnTo>
                  <a:lnTo>
                    <a:pt x="2238" y="189"/>
                  </a:lnTo>
                  <a:lnTo>
                    <a:pt x="2297" y="157"/>
                  </a:lnTo>
                  <a:lnTo>
                    <a:pt x="2352" y="127"/>
                  </a:lnTo>
                  <a:lnTo>
                    <a:pt x="2405" y="98"/>
                  </a:lnTo>
                  <a:lnTo>
                    <a:pt x="2452" y="74"/>
                  </a:lnTo>
                  <a:lnTo>
                    <a:pt x="2494" y="53"/>
                  </a:lnTo>
                  <a:lnTo>
                    <a:pt x="2528" y="34"/>
                  </a:lnTo>
                  <a:lnTo>
                    <a:pt x="2558" y="21"/>
                  </a:lnTo>
                  <a:lnTo>
                    <a:pt x="2579" y="9"/>
                  </a:lnTo>
                  <a:lnTo>
                    <a:pt x="2593" y="3"/>
                  </a:lnTo>
                  <a:lnTo>
                    <a:pt x="2598" y="0"/>
                  </a:lnTo>
                  <a:lnTo>
                    <a:pt x="2882" y="901"/>
                  </a:lnTo>
                  <a:lnTo>
                    <a:pt x="3047" y="429"/>
                  </a:lnTo>
                  <a:lnTo>
                    <a:pt x="3009" y="370"/>
                  </a:lnTo>
                  <a:lnTo>
                    <a:pt x="2977" y="317"/>
                  </a:lnTo>
                  <a:lnTo>
                    <a:pt x="2954" y="269"/>
                  </a:lnTo>
                  <a:lnTo>
                    <a:pt x="2939" y="227"/>
                  </a:lnTo>
                  <a:lnTo>
                    <a:pt x="2930" y="189"/>
                  </a:lnTo>
                  <a:lnTo>
                    <a:pt x="2926" y="155"/>
                  </a:lnTo>
                  <a:lnTo>
                    <a:pt x="2926" y="127"/>
                  </a:lnTo>
                  <a:lnTo>
                    <a:pt x="2934" y="100"/>
                  </a:lnTo>
                  <a:lnTo>
                    <a:pt x="2943" y="79"/>
                  </a:lnTo>
                  <a:lnTo>
                    <a:pt x="2956" y="60"/>
                  </a:lnTo>
                  <a:lnTo>
                    <a:pt x="2972" y="45"/>
                  </a:lnTo>
                  <a:lnTo>
                    <a:pt x="2989" y="32"/>
                  </a:lnTo>
                  <a:lnTo>
                    <a:pt x="3008" y="22"/>
                  </a:lnTo>
                  <a:lnTo>
                    <a:pt x="3028" y="15"/>
                  </a:lnTo>
                  <a:lnTo>
                    <a:pt x="3047" y="9"/>
                  </a:lnTo>
                  <a:lnTo>
                    <a:pt x="3066" y="5"/>
                  </a:lnTo>
                  <a:lnTo>
                    <a:pt x="3085" y="2"/>
                  </a:lnTo>
                  <a:lnTo>
                    <a:pt x="3100" y="0"/>
                  </a:lnTo>
                  <a:lnTo>
                    <a:pt x="3114" y="0"/>
                  </a:lnTo>
                  <a:lnTo>
                    <a:pt x="312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77" name="Freeform 33"/>
            <p:cNvSpPr>
              <a:spLocks/>
            </p:cNvSpPr>
            <p:nvPr/>
          </p:nvSpPr>
          <p:spPr bwMode="auto">
            <a:xfrm>
              <a:off x="3662363" y="4318000"/>
              <a:ext cx="908050" cy="1169988"/>
            </a:xfrm>
            <a:custGeom>
              <a:avLst/>
              <a:gdLst>
                <a:gd name="T0" fmla="*/ 573 w 1145"/>
                <a:gd name="T1" fmla="*/ 0 h 1473"/>
                <a:gd name="T2" fmla="*/ 597 w 1145"/>
                <a:gd name="T3" fmla="*/ 2 h 1473"/>
                <a:gd name="T4" fmla="*/ 643 w 1145"/>
                <a:gd name="T5" fmla="*/ 4 h 1473"/>
                <a:gd name="T6" fmla="*/ 701 w 1145"/>
                <a:gd name="T7" fmla="*/ 14 h 1473"/>
                <a:gd name="T8" fmla="*/ 771 w 1145"/>
                <a:gd name="T9" fmla="*/ 31 h 1473"/>
                <a:gd name="T10" fmla="*/ 845 w 1145"/>
                <a:gd name="T11" fmla="*/ 61 h 1473"/>
                <a:gd name="T12" fmla="*/ 921 w 1145"/>
                <a:gd name="T13" fmla="*/ 107 h 1473"/>
                <a:gd name="T14" fmla="*/ 991 w 1145"/>
                <a:gd name="T15" fmla="*/ 171 h 1473"/>
                <a:gd name="T16" fmla="*/ 1054 w 1145"/>
                <a:gd name="T17" fmla="*/ 257 h 1473"/>
                <a:gd name="T18" fmla="*/ 1103 w 1145"/>
                <a:gd name="T19" fmla="*/ 367 h 1473"/>
                <a:gd name="T20" fmla="*/ 1133 w 1145"/>
                <a:gd name="T21" fmla="*/ 503 h 1473"/>
                <a:gd name="T22" fmla="*/ 1141 w 1145"/>
                <a:gd name="T23" fmla="*/ 589 h 1473"/>
                <a:gd name="T24" fmla="*/ 1143 w 1145"/>
                <a:gd name="T25" fmla="*/ 617 h 1473"/>
                <a:gd name="T26" fmla="*/ 1145 w 1145"/>
                <a:gd name="T27" fmla="*/ 670 h 1473"/>
                <a:gd name="T28" fmla="*/ 1145 w 1145"/>
                <a:gd name="T29" fmla="*/ 743 h 1473"/>
                <a:gd name="T30" fmla="*/ 1139 w 1145"/>
                <a:gd name="T31" fmla="*/ 828 h 1473"/>
                <a:gd name="T32" fmla="*/ 1128 w 1145"/>
                <a:gd name="T33" fmla="*/ 925 h 1473"/>
                <a:gd name="T34" fmla="*/ 1107 w 1145"/>
                <a:gd name="T35" fmla="*/ 1027 h 1473"/>
                <a:gd name="T36" fmla="*/ 1073 w 1145"/>
                <a:gd name="T37" fmla="*/ 1128 h 1473"/>
                <a:gd name="T38" fmla="*/ 1025 w 1145"/>
                <a:gd name="T39" fmla="*/ 1225 h 1473"/>
                <a:gd name="T40" fmla="*/ 961 w 1145"/>
                <a:gd name="T41" fmla="*/ 1312 h 1473"/>
                <a:gd name="T42" fmla="*/ 880 w 1145"/>
                <a:gd name="T43" fmla="*/ 1386 h 1473"/>
                <a:gd name="T44" fmla="*/ 775 w 1145"/>
                <a:gd name="T45" fmla="*/ 1439 h 1473"/>
                <a:gd name="T46" fmla="*/ 648 w 1145"/>
                <a:gd name="T47" fmla="*/ 1470 h 1473"/>
                <a:gd name="T48" fmla="*/ 569 w 1145"/>
                <a:gd name="T49" fmla="*/ 1473 h 1473"/>
                <a:gd name="T50" fmla="*/ 430 w 1145"/>
                <a:gd name="T51" fmla="*/ 1458 h 1473"/>
                <a:gd name="T52" fmla="*/ 315 w 1145"/>
                <a:gd name="T53" fmla="*/ 1415 h 1473"/>
                <a:gd name="T54" fmla="*/ 222 w 1145"/>
                <a:gd name="T55" fmla="*/ 1352 h 1473"/>
                <a:gd name="T56" fmla="*/ 150 w 1145"/>
                <a:gd name="T57" fmla="*/ 1270 h 1473"/>
                <a:gd name="T58" fmla="*/ 95 w 1145"/>
                <a:gd name="T59" fmla="*/ 1177 h 1473"/>
                <a:gd name="T60" fmla="*/ 55 w 1145"/>
                <a:gd name="T61" fmla="*/ 1079 h 1473"/>
                <a:gd name="T62" fmla="*/ 27 w 1145"/>
                <a:gd name="T63" fmla="*/ 976 h 1473"/>
                <a:gd name="T64" fmla="*/ 12 w 1145"/>
                <a:gd name="T65" fmla="*/ 877 h 1473"/>
                <a:gd name="T66" fmla="*/ 2 w 1145"/>
                <a:gd name="T67" fmla="*/ 784 h 1473"/>
                <a:gd name="T68" fmla="*/ 0 w 1145"/>
                <a:gd name="T69" fmla="*/ 705 h 1473"/>
                <a:gd name="T70" fmla="*/ 0 w 1145"/>
                <a:gd name="T71" fmla="*/ 642 h 1473"/>
                <a:gd name="T72" fmla="*/ 4 w 1145"/>
                <a:gd name="T73" fmla="*/ 600 h 1473"/>
                <a:gd name="T74" fmla="*/ 4 w 1145"/>
                <a:gd name="T75" fmla="*/ 585 h 1473"/>
                <a:gd name="T76" fmla="*/ 25 w 1145"/>
                <a:gd name="T77" fmla="*/ 431 h 1473"/>
                <a:gd name="T78" fmla="*/ 65 w 1145"/>
                <a:gd name="T79" fmla="*/ 308 h 1473"/>
                <a:gd name="T80" fmla="*/ 120 w 1145"/>
                <a:gd name="T81" fmla="*/ 211 h 1473"/>
                <a:gd name="T82" fmla="*/ 188 w 1145"/>
                <a:gd name="T83" fmla="*/ 137 h 1473"/>
                <a:gd name="T84" fmla="*/ 262 w 1145"/>
                <a:gd name="T85" fmla="*/ 82 h 1473"/>
                <a:gd name="T86" fmla="*/ 338 w 1145"/>
                <a:gd name="T87" fmla="*/ 44 h 1473"/>
                <a:gd name="T88" fmla="*/ 410 w 1145"/>
                <a:gd name="T89" fmla="*/ 21 h 1473"/>
                <a:gd name="T90" fmla="*/ 474 w 1145"/>
                <a:gd name="T91" fmla="*/ 8 h 1473"/>
                <a:gd name="T92" fmla="*/ 527 w 1145"/>
                <a:gd name="T93" fmla="*/ 2 h 1473"/>
                <a:gd name="T94" fmla="*/ 563 w 1145"/>
                <a:gd name="T95" fmla="*/ 0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5" h="1473">
                  <a:moveTo>
                    <a:pt x="563" y="0"/>
                  </a:moveTo>
                  <a:lnTo>
                    <a:pt x="573" y="0"/>
                  </a:lnTo>
                  <a:lnTo>
                    <a:pt x="582" y="0"/>
                  </a:lnTo>
                  <a:lnTo>
                    <a:pt x="597" y="2"/>
                  </a:lnTo>
                  <a:lnTo>
                    <a:pt x="618" y="2"/>
                  </a:lnTo>
                  <a:lnTo>
                    <a:pt x="643" y="4"/>
                  </a:lnTo>
                  <a:lnTo>
                    <a:pt x="671" y="8"/>
                  </a:lnTo>
                  <a:lnTo>
                    <a:pt x="701" y="14"/>
                  </a:lnTo>
                  <a:lnTo>
                    <a:pt x="735" y="21"/>
                  </a:lnTo>
                  <a:lnTo>
                    <a:pt x="771" y="31"/>
                  </a:lnTo>
                  <a:lnTo>
                    <a:pt x="808" y="44"/>
                  </a:lnTo>
                  <a:lnTo>
                    <a:pt x="845" y="61"/>
                  </a:lnTo>
                  <a:lnTo>
                    <a:pt x="883" y="82"/>
                  </a:lnTo>
                  <a:lnTo>
                    <a:pt x="921" y="107"/>
                  </a:lnTo>
                  <a:lnTo>
                    <a:pt x="957" y="137"/>
                  </a:lnTo>
                  <a:lnTo>
                    <a:pt x="991" y="171"/>
                  </a:lnTo>
                  <a:lnTo>
                    <a:pt x="1025" y="211"/>
                  </a:lnTo>
                  <a:lnTo>
                    <a:pt x="1054" y="257"/>
                  </a:lnTo>
                  <a:lnTo>
                    <a:pt x="1080" y="308"/>
                  </a:lnTo>
                  <a:lnTo>
                    <a:pt x="1103" y="367"/>
                  </a:lnTo>
                  <a:lnTo>
                    <a:pt x="1120" y="431"/>
                  </a:lnTo>
                  <a:lnTo>
                    <a:pt x="1133" y="503"/>
                  </a:lnTo>
                  <a:lnTo>
                    <a:pt x="1141" y="585"/>
                  </a:lnTo>
                  <a:lnTo>
                    <a:pt x="1141" y="589"/>
                  </a:lnTo>
                  <a:lnTo>
                    <a:pt x="1141" y="600"/>
                  </a:lnTo>
                  <a:lnTo>
                    <a:pt x="1143" y="617"/>
                  </a:lnTo>
                  <a:lnTo>
                    <a:pt x="1145" y="640"/>
                  </a:lnTo>
                  <a:lnTo>
                    <a:pt x="1145" y="670"/>
                  </a:lnTo>
                  <a:lnTo>
                    <a:pt x="1145" y="705"/>
                  </a:lnTo>
                  <a:lnTo>
                    <a:pt x="1145" y="743"/>
                  </a:lnTo>
                  <a:lnTo>
                    <a:pt x="1143" y="784"/>
                  </a:lnTo>
                  <a:lnTo>
                    <a:pt x="1139" y="828"/>
                  </a:lnTo>
                  <a:lnTo>
                    <a:pt x="1135" y="875"/>
                  </a:lnTo>
                  <a:lnTo>
                    <a:pt x="1128" y="925"/>
                  </a:lnTo>
                  <a:lnTo>
                    <a:pt x="1118" y="976"/>
                  </a:lnTo>
                  <a:lnTo>
                    <a:pt x="1107" y="1027"/>
                  </a:lnTo>
                  <a:lnTo>
                    <a:pt x="1092" y="1079"/>
                  </a:lnTo>
                  <a:lnTo>
                    <a:pt x="1073" y="1128"/>
                  </a:lnTo>
                  <a:lnTo>
                    <a:pt x="1052" y="1177"/>
                  </a:lnTo>
                  <a:lnTo>
                    <a:pt x="1025" y="1225"/>
                  </a:lnTo>
                  <a:lnTo>
                    <a:pt x="995" y="1270"/>
                  </a:lnTo>
                  <a:lnTo>
                    <a:pt x="961" y="1312"/>
                  </a:lnTo>
                  <a:lnTo>
                    <a:pt x="923" y="1352"/>
                  </a:lnTo>
                  <a:lnTo>
                    <a:pt x="880" y="1386"/>
                  </a:lnTo>
                  <a:lnTo>
                    <a:pt x="830" y="1415"/>
                  </a:lnTo>
                  <a:lnTo>
                    <a:pt x="775" y="1439"/>
                  </a:lnTo>
                  <a:lnTo>
                    <a:pt x="717" y="1458"/>
                  </a:lnTo>
                  <a:lnTo>
                    <a:pt x="648" y="1470"/>
                  </a:lnTo>
                  <a:lnTo>
                    <a:pt x="576" y="1473"/>
                  </a:lnTo>
                  <a:lnTo>
                    <a:pt x="569" y="1473"/>
                  </a:lnTo>
                  <a:lnTo>
                    <a:pt x="497" y="1470"/>
                  </a:lnTo>
                  <a:lnTo>
                    <a:pt x="430" y="1458"/>
                  </a:lnTo>
                  <a:lnTo>
                    <a:pt x="370" y="1439"/>
                  </a:lnTo>
                  <a:lnTo>
                    <a:pt x="315" y="1415"/>
                  </a:lnTo>
                  <a:lnTo>
                    <a:pt x="265" y="1386"/>
                  </a:lnTo>
                  <a:lnTo>
                    <a:pt x="222" y="1352"/>
                  </a:lnTo>
                  <a:lnTo>
                    <a:pt x="184" y="1312"/>
                  </a:lnTo>
                  <a:lnTo>
                    <a:pt x="150" y="1270"/>
                  </a:lnTo>
                  <a:lnTo>
                    <a:pt x="120" y="1225"/>
                  </a:lnTo>
                  <a:lnTo>
                    <a:pt x="95" y="1177"/>
                  </a:lnTo>
                  <a:lnTo>
                    <a:pt x="72" y="1128"/>
                  </a:lnTo>
                  <a:lnTo>
                    <a:pt x="55" y="1079"/>
                  </a:lnTo>
                  <a:lnTo>
                    <a:pt x="40" y="1027"/>
                  </a:lnTo>
                  <a:lnTo>
                    <a:pt x="27" y="976"/>
                  </a:lnTo>
                  <a:lnTo>
                    <a:pt x="17" y="927"/>
                  </a:lnTo>
                  <a:lnTo>
                    <a:pt x="12" y="877"/>
                  </a:lnTo>
                  <a:lnTo>
                    <a:pt x="6" y="830"/>
                  </a:lnTo>
                  <a:lnTo>
                    <a:pt x="2" y="784"/>
                  </a:lnTo>
                  <a:lnTo>
                    <a:pt x="0" y="743"/>
                  </a:lnTo>
                  <a:lnTo>
                    <a:pt x="0" y="705"/>
                  </a:lnTo>
                  <a:lnTo>
                    <a:pt x="0" y="670"/>
                  </a:lnTo>
                  <a:lnTo>
                    <a:pt x="0" y="642"/>
                  </a:lnTo>
                  <a:lnTo>
                    <a:pt x="2" y="617"/>
                  </a:lnTo>
                  <a:lnTo>
                    <a:pt x="4" y="600"/>
                  </a:lnTo>
                  <a:lnTo>
                    <a:pt x="4" y="589"/>
                  </a:lnTo>
                  <a:lnTo>
                    <a:pt x="4" y="585"/>
                  </a:lnTo>
                  <a:lnTo>
                    <a:pt x="12" y="503"/>
                  </a:lnTo>
                  <a:lnTo>
                    <a:pt x="25" y="431"/>
                  </a:lnTo>
                  <a:lnTo>
                    <a:pt x="42" y="367"/>
                  </a:lnTo>
                  <a:lnTo>
                    <a:pt x="65" y="308"/>
                  </a:lnTo>
                  <a:lnTo>
                    <a:pt x="91" y="257"/>
                  </a:lnTo>
                  <a:lnTo>
                    <a:pt x="120" y="211"/>
                  </a:lnTo>
                  <a:lnTo>
                    <a:pt x="154" y="171"/>
                  </a:lnTo>
                  <a:lnTo>
                    <a:pt x="188" y="137"/>
                  </a:lnTo>
                  <a:lnTo>
                    <a:pt x="224" y="107"/>
                  </a:lnTo>
                  <a:lnTo>
                    <a:pt x="262" y="82"/>
                  </a:lnTo>
                  <a:lnTo>
                    <a:pt x="300" y="61"/>
                  </a:lnTo>
                  <a:lnTo>
                    <a:pt x="338" y="44"/>
                  </a:lnTo>
                  <a:lnTo>
                    <a:pt x="374" y="31"/>
                  </a:lnTo>
                  <a:lnTo>
                    <a:pt x="410" y="21"/>
                  </a:lnTo>
                  <a:lnTo>
                    <a:pt x="444" y="12"/>
                  </a:lnTo>
                  <a:lnTo>
                    <a:pt x="474" y="8"/>
                  </a:lnTo>
                  <a:lnTo>
                    <a:pt x="502" y="4"/>
                  </a:lnTo>
                  <a:lnTo>
                    <a:pt x="527" y="2"/>
                  </a:lnTo>
                  <a:lnTo>
                    <a:pt x="548" y="0"/>
                  </a:lnTo>
                  <a:lnTo>
                    <a:pt x="56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sp>
        <p:nvSpPr>
          <p:cNvPr id="84" name="Freeform 50"/>
          <p:cNvSpPr>
            <a:spLocks noEditPoints="1"/>
          </p:cNvSpPr>
          <p:nvPr/>
        </p:nvSpPr>
        <p:spPr bwMode="auto">
          <a:xfrm>
            <a:off x="6310667" y="3787871"/>
            <a:ext cx="391935" cy="391707"/>
          </a:xfrm>
          <a:custGeom>
            <a:avLst/>
            <a:gdLst>
              <a:gd name="T0" fmla="*/ 1449 w 3440"/>
              <a:gd name="T1" fmla="*/ 1218 h 3436"/>
              <a:gd name="T2" fmla="*/ 1219 w 3440"/>
              <a:gd name="T3" fmla="*/ 1449 h 3436"/>
              <a:gd name="T4" fmla="*/ 1152 w 3440"/>
              <a:gd name="T5" fmla="*/ 1780 h 3436"/>
              <a:gd name="T6" fmla="*/ 1280 w 3440"/>
              <a:gd name="T7" fmla="*/ 2086 h 3436"/>
              <a:gd name="T8" fmla="*/ 1552 w 3440"/>
              <a:gd name="T9" fmla="*/ 2269 h 3436"/>
              <a:gd name="T10" fmla="*/ 1893 w 3440"/>
              <a:gd name="T11" fmla="*/ 2269 h 3436"/>
              <a:gd name="T12" fmla="*/ 2166 w 3440"/>
              <a:gd name="T13" fmla="*/ 2086 h 3436"/>
              <a:gd name="T14" fmla="*/ 2294 w 3440"/>
              <a:gd name="T15" fmla="*/ 1780 h 3436"/>
              <a:gd name="T16" fmla="*/ 2227 w 3440"/>
              <a:gd name="T17" fmla="*/ 1449 h 3436"/>
              <a:gd name="T18" fmla="*/ 1996 w 3440"/>
              <a:gd name="T19" fmla="*/ 1218 h 3436"/>
              <a:gd name="T20" fmla="*/ 1727 w 3440"/>
              <a:gd name="T21" fmla="*/ 0 h 3436"/>
              <a:gd name="T22" fmla="*/ 1989 w 3440"/>
              <a:gd name="T23" fmla="*/ 52 h 3436"/>
              <a:gd name="T24" fmla="*/ 2020 w 3440"/>
              <a:gd name="T25" fmla="*/ 239 h 3436"/>
              <a:gd name="T26" fmla="*/ 2162 w 3440"/>
              <a:gd name="T27" fmla="*/ 442 h 3436"/>
              <a:gd name="T28" fmla="*/ 2404 w 3440"/>
              <a:gd name="T29" fmla="*/ 510 h 3436"/>
              <a:gd name="T30" fmla="*/ 2636 w 3440"/>
              <a:gd name="T31" fmla="*/ 417 h 3436"/>
              <a:gd name="T32" fmla="*/ 2760 w 3440"/>
              <a:gd name="T33" fmla="*/ 359 h 3436"/>
              <a:gd name="T34" fmla="*/ 3070 w 3440"/>
              <a:gd name="T35" fmla="*/ 652 h 3436"/>
              <a:gd name="T36" fmla="*/ 3073 w 3440"/>
              <a:gd name="T37" fmla="*/ 767 h 3436"/>
              <a:gd name="T38" fmla="*/ 2950 w 3440"/>
              <a:gd name="T39" fmla="*/ 960 h 3436"/>
              <a:gd name="T40" fmla="*/ 2962 w 3440"/>
              <a:gd name="T41" fmla="*/ 1207 h 3436"/>
              <a:gd name="T42" fmla="*/ 3142 w 3440"/>
              <a:gd name="T43" fmla="*/ 1401 h 3436"/>
              <a:gd name="T44" fmla="*/ 3361 w 3440"/>
              <a:gd name="T45" fmla="*/ 1451 h 3436"/>
              <a:gd name="T46" fmla="*/ 3438 w 3440"/>
              <a:gd name="T47" fmla="*/ 1624 h 3436"/>
              <a:gd name="T48" fmla="*/ 3402 w 3440"/>
              <a:gd name="T49" fmla="*/ 1973 h 3436"/>
              <a:gd name="T50" fmla="*/ 3261 w 3440"/>
              <a:gd name="T51" fmla="*/ 2004 h 3436"/>
              <a:gd name="T52" fmla="*/ 3028 w 3440"/>
              <a:gd name="T53" fmla="*/ 2123 h 3436"/>
              <a:gd name="T54" fmla="*/ 2927 w 3440"/>
              <a:gd name="T55" fmla="*/ 2359 h 3436"/>
              <a:gd name="T56" fmla="*/ 2994 w 3440"/>
              <a:gd name="T57" fmla="*/ 2599 h 3436"/>
              <a:gd name="T58" fmla="*/ 3082 w 3440"/>
              <a:gd name="T59" fmla="*/ 2736 h 3436"/>
              <a:gd name="T60" fmla="*/ 2859 w 3440"/>
              <a:gd name="T61" fmla="*/ 3005 h 3436"/>
              <a:gd name="T62" fmla="*/ 2688 w 3440"/>
              <a:gd name="T63" fmla="*/ 3081 h 3436"/>
              <a:gd name="T64" fmla="*/ 2516 w 3440"/>
              <a:gd name="T65" fmla="*/ 2964 h 3436"/>
              <a:gd name="T66" fmla="*/ 2267 w 3440"/>
              <a:gd name="T67" fmla="*/ 2948 h 3436"/>
              <a:gd name="T68" fmla="*/ 2053 w 3440"/>
              <a:gd name="T69" fmla="*/ 3106 h 3436"/>
              <a:gd name="T70" fmla="*/ 1990 w 3440"/>
              <a:gd name="T71" fmla="*/ 3348 h 3436"/>
              <a:gd name="T72" fmla="*/ 1907 w 3440"/>
              <a:gd name="T73" fmla="*/ 3426 h 3436"/>
              <a:gd name="T74" fmla="*/ 1481 w 3440"/>
              <a:gd name="T75" fmla="*/ 3411 h 3436"/>
              <a:gd name="T76" fmla="*/ 1435 w 3440"/>
              <a:gd name="T77" fmla="*/ 3281 h 3436"/>
              <a:gd name="T78" fmla="*/ 1341 w 3440"/>
              <a:gd name="T79" fmla="*/ 3051 h 3436"/>
              <a:gd name="T80" fmla="*/ 1122 w 3440"/>
              <a:gd name="T81" fmla="*/ 2929 h 3436"/>
              <a:gd name="T82" fmla="*/ 873 w 3440"/>
              <a:gd name="T83" fmla="*/ 2971 h 3436"/>
              <a:gd name="T84" fmla="*/ 720 w 3440"/>
              <a:gd name="T85" fmla="*/ 3078 h 3436"/>
              <a:gd name="T86" fmla="*/ 499 w 3440"/>
              <a:gd name="T87" fmla="*/ 2929 h 3436"/>
              <a:gd name="T88" fmla="*/ 351 w 3440"/>
              <a:gd name="T89" fmla="*/ 2706 h 3436"/>
              <a:gd name="T90" fmla="*/ 459 w 3440"/>
              <a:gd name="T91" fmla="*/ 2553 h 3436"/>
              <a:gd name="T92" fmla="*/ 500 w 3440"/>
              <a:gd name="T93" fmla="*/ 2311 h 3436"/>
              <a:gd name="T94" fmla="*/ 369 w 3440"/>
              <a:gd name="T95" fmla="*/ 2082 h 3436"/>
              <a:gd name="T96" fmla="*/ 123 w 3440"/>
              <a:gd name="T97" fmla="*/ 1993 h 3436"/>
              <a:gd name="T98" fmla="*/ 16 w 3440"/>
              <a:gd name="T99" fmla="*/ 1928 h 3436"/>
              <a:gd name="T100" fmla="*/ 16 w 3440"/>
              <a:gd name="T101" fmla="*/ 1497 h 3436"/>
              <a:gd name="T102" fmla="*/ 110 w 3440"/>
              <a:gd name="T103" fmla="*/ 1433 h 3436"/>
              <a:gd name="T104" fmla="*/ 376 w 3440"/>
              <a:gd name="T105" fmla="*/ 1344 h 3436"/>
              <a:gd name="T106" fmla="*/ 509 w 3440"/>
              <a:gd name="T107" fmla="*/ 1119 h 3436"/>
              <a:gd name="T108" fmla="*/ 468 w 3440"/>
              <a:gd name="T109" fmla="*/ 874 h 3436"/>
              <a:gd name="T110" fmla="*/ 359 w 3440"/>
              <a:gd name="T111" fmla="*/ 720 h 3436"/>
              <a:gd name="T112" fmla="*/ 509 w 3440"/>
              <a:gd name="T113" fmla="*/ 497 h 3436"/>
              <a:gd name="T114" fmla="*/ 734 w 3440"/>
              <a:gd name="T115" fmla="*/ 349 h 3436"/>
              <a:gd name="T116" fmla="*/ 886 w 3440"/>
              <a:gd name="T117" fmla="*/ 454 h 3436"/>
              <a:gd name="T118" fmla="*/ 1132 w 3440"/>
              <a:gd name="T119" fmla="*/ 497 h 3436"/>
              <a:gd name="T120" fmla="*/ 1361 w 3440"/>
              <a:gd name="T121" fmla="*/ 366 h 3436"/>
              <a:gd name="T122" fmla="*/ 1448 w 3440"/>
              <a:gd name="T123" fmla="*/ 109 h 3436"/>
              <a:gd name="T124" fmla="*/ 1533 w 3440"/>
              <a:gd name="T125" fmla="*/ 10 h 3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40" h="3436">
                <a:moveTo>
                  <a:pt x="1723" y="1148"/>
                </a:moveTo>
                <a:lnTo>
                  <a:pt x="1664" y="1152"/>
                </a:lnTo>
                <a:lnTo>
                  <a:pt x="1607" y="1160"/>
                </a:lnTo>
                <a:lnTo>
                  <a:pt x="1552" y="1175"/>
                </a:lnTo>
                <a:lnTo>
                  <a:pt x="1500" y="1194"/>
                </a:lnTo>
                <a:lnTo>
                  <a:pt x="1449" y="1218"/>
                </a:lnTo>
                <a:lnTo>
                  <a:pt x="1402" y="1246"/>
                </a:lnTo>
                <a:lnTo>
                  <a:pt x="1358" y="1280"/>
                </a:lnTo>
                <a:lnTo>
                  <a:pt x="1318" y="1317"/>
                </a:lnTo>
                <a:lnTo>
                  <a:pt x="1280" y="1357"/>
                </a:lnTo>
                <a:lnTo>
                  <a:pt x="1247" y="1402"/>
                </a:lnTo>
                <a:lnTo>
                  <a:pt x="1219" y="1449"/>
                </a:lnTo>
                <a:lnTo>
                  <a:pt x="1194" y="1498"/>
                </a:lnTo>
                <a:lnTo>
                  <a:pt x="1174" y="1551"/>
                </a:lnTo>
                <a:lnTo>
                  <a:pt x="1161" y="1607"/>
                </a:lnTo>
                <a:lnTo>
                  <a:pt x="1152" y="1663"/>
                </a:lnTo>
                <a:lnTo>
                  <a:pt x="1149" y="1721"/>
                </a:lnTo>
                <a:lnTo>
                  <a:pt x="1152" y="1780"/>
                </a:lnTo>
                <a:lnTo>
                  <a:pt x="1161" y="1837"/>
                </a:lnTo>
                <a:lnTo>
                  <a:pt x="1174" y="1891"/>
                </a:lnTo>
                <a:lnTo>
                  <a:pt x="1194" y="1944"/>
                </a:lnTo>
                <a:lnTo>
                  <a:pt x="1219" y="1994"/>
                </a:lnTo>
                <a:lnTo>
                  <a:pt x="1247" y="2042"/>
                </a:lnTo>
                <a:lnTo>
                  <a:pt x="1280" y="2086"/>
                </a:lnTo>
                <a:lnTo>
                  <a:pt x="1318" y="2127"/>
                </a:lnTo>
                <a:lnTo>
                  <a:pt x="1358" y="2164"/>
                </a:lnTo>
                <a:lnTo>
                  <a:pt x="1402" y="2196"/>
                </a:lnTo>
                <a:lnTo>
                  <a:pt x="1449" y="2226"/>
                </a:lnTo>
                <a:lnTo>
                  <a:pt x="1500" y="2250"/>
                </a:lnTo>
                <a:lnTo>
                  <a:pt x="1552" y="2269"/>
                </a:lnTo>
                <a:lnTo>
                  <a:pt x="1607" y="2283"/>
                </a:lnTo>
                <a:lnTo>
                  <a:pt x="1664" y="2292"/>
                </a:lnTo>
                <a:lnTo>
                  <a:pt x="1723" y="2295"/>
                </a:lnTo>
                <a:lnTo>
                  <a:pt x="1782" y="2292"/>
                </a:lnTo>
                <a:lnTo>
                  <a:pt x="1838" y="2283"/>
                </a:lnTo>
                <a:lnTo>
                  <a:pt x="1893" y="2269"/>
                </a:lnTo>
                <a:lnTo>
                  <a:pt x="1946" y="2250"/>
                </a:lnTo>
                <a:lnTo>
                  <a:pt x="1996" y="2226"/>
                </a:lnTo>
                <a:lnTo>
                  <a:pt x="2044" y="2196"/>
                </a:lnTo>
                <a:lnTo>
                  <a:pt x="2088" y="2164"/>
                </a:lnTo>
                <a:lnTo>
                  <a:pt x="2128" y="2127"/>
                </a:lnTo>
                <a:lnTo>
                  <a:pt x="2166" y="2086"/>
                </a:lnTo>
                <a:lnTo>
                  <a:pt x="2198" y="2042"/>
                </a:lnTo>
                <a:lnTo>
                  <a:pt x="2227" y="1994"/>
                </a:lnTo>
                <a:lnTo>
                  <a:pt x="2251" y="1944"/>
                </a:lnTo>
                <a:lnTo>
                  <a:pt x="2271" y="1891"/>
                </a:lnTo>
                <a:lnTo>
                  <a:pt x="2285" y="1837"/>
                </a:lnTo>
                <a:lnTo>
                  <a:pt x="2294" y="1780"/>
                </a:lnTo>
                <a:lnTo>
                  <a:pt x="2296" y="1721"/>
                </a:lnTo>
                <a:lnTo>
                  <a:pt x="2294" y="1663"/>
                </a:lnTo>
                <a:lnTo>
                  <a:pt x="2285" y="1607"/>
                </a:lnTo>
                <a:lnTo>
                  <a:pt x="2271" y="1551"/>
                </a:lnTo>
                <a:lnTo>
                  <a:pt x="2251" y="1498"/>
                </a:lnTo>
                <a:lnTo>
                  <a:pt x="2227" y="1449"/>
                </a:lnTo>
                <a:lnTo>
                  <a:pt x="2198" y="1402"/>
                </a:lnTo>
                <a:lnTo>
                  <a:pt x="2166" y="1357"/>
                </a:lnTo>
                <a:lnTo>
                  <a:pt x="2128" y="1317"/>
                </a:lnTo>
                <a:lnTo>
                  <a:pt x="2088" y="1280"/>
                </a:lnTo>
                <a:lnTo>
                  <a:pt x="2044" y="1246"/>
                </a:lnTo>
                <a:lnTo>
                  <a:pt x="1996" y="1218"/>
                </a:lnTo>
                <a:lnTo>
                  <a:pt x="1946" y="1194"/>
                </a:lnTo>
                <a:lnTo>
                  <a:pt x="1893" y="1175"/>
                </a:lnTo>
                <a:lnTo>
                  <a:pt x="1838" y="1160"/>
                </a:lnTo>
                <a:lnTo>
                  <a:pt x="1782" y="1152"/>
                </a:lnTo>
                <a:lnTo>
                  <a:pt x="1723" y="1148"/>
                </a:lnTo>
                <a:close/>
                <a:moveTo>
                  <a:pt x="1727" y="0"/>
                </a:moveTo>
                <a:lnTo>
                  <a:pt x="1824" y="3"/>
                </a:lnTo>
                <a:lnTo>
                  <a:pt x="1921" y="11"/>
                </a:lnTo>
                <a:lnTo>
                  <a:pt x="1941" y="15"/>
                </a:lnTo>
                <a:lnTo>
                  <a:pt x="1960" y="25"/>
                </a:lnTo>
                <a:lnTo>
                  <a:pt x="1975" y="38"/>
                </a:lnTo>
                <a:lnTo>
                  <a:pt x="1989" y="52"/>
                </a:lnTo>
                <a:lnTo>
                  <a:pt x="1998" y="70"/>
                </a:lnTo>
                <a:lnTo>
                  <a:pt x="2004" y="90"/>
                </a:lnTo>
                <a:lnTo>
                  <a:pt x="2005" y="111"/>
                </a:lnTo>
                <a:lnTo>
                  <a:pt x="2005" y="155"/>
                </a:lnTo>
                <a:lnTo>
                  <a:pt x="2010" y="197"/>
                </a:lnTo>
                <a:lnTo>
                  <a:pt x="2020" y="239"/>
                </a:lnTo>
                <a:lnTo>
                  <a:pt x="2033" y="279"/>
                </a:lnTo>
                <a:lnTo>
                  <a:pt x="2051" y="317"/>
                </a:lnTo>
                <a:lnTo>
                  <a:pt x="2073" y="353"/>
                </a:lnTo>
                <a:lnTo>
                  <a:pt x="2099" y="385"/>
                </a:lnTo>
                <a:lnTo>
                  <a:pt x="2129" y="416"/>
                </a:lnTo>
                <a:lnTo>
                  <a:pt x="2162" y="442"/>
                </a:lnTo>
                <a:lnTo>
                  <a:pt x="2198" y="465"/>
                </a:lnTo>
                <a:lnTo>
                  <a:pt x="2237" y="484"/>
                </a:lnTo>
                <a:lnTo>
                  <a:pt x="2277" y="498"/>
                </a:lnTo>
                <a:lnTo>
                  <a:pt x="2318" y="507"/>
                </a:lnTo>
                <a:lnTo>
                  <a:pt x="2360" y="512"/>
                </a:lnTo>
                <a:lnTo>
                  <a:pt x="2404" y="510"/>
                </a:lnTo>
                <a:lnTo>
                  <a:pt x="2446" y="505"/>
                </a:lnTo>
                <a:lnTo>
                  <a:pt x="2488" y="496"/>
                </a:lnTo>
                <a:lnTo>
                  <a:pt x="2528" y="482"/>
                </a:lnTo>
                <a:lnTo>
                  <a:pt x="2567" y="464"/>
                </a:lnTo>
                <a:lnTo>
                  <a:pt x="2603" y="443"/>
                </a:lnTo>
                <a:lnTo>
                  <a:pt x="2636" y="417"/>
                </a:lnTo>
                <a:lnTo>
                  <a:pt x="2667" y="389"/>
                </a:lnTo>
                <a:lnTo>
                  <a:pt x="2683" y="374"/>
                </a:lnTo>
                <a:lnTo>
                  <a:pt x="2700" y="364"/>
                </a:lnTo>
                <a:lnTo>
                  <a:pt x="2719" y="358"/>
                </a:lnTo>
                <a:lnTo>
                  <a:pt x="2739" y="357"/>
                </a:lnTo>
                <a:lnTo>
                  <a:pt x="2760" y="359"/>
                </a:lnTo>
                <a:lnTo>
                  <a:pt x="2779" y="366"/>
                </a:lnTo>
                <a:lnTo>
                  <a:pt x="2797" y="378"/>
                </a:lnTo>
                <a:lnTo>
                  <a:pt x="2871" y="440"/>
                </a:lnTo>
                <a:lnTo>
                  <a:pt x="2940" y="507"/>
                </a:lnTo>
                <a:lnTo>
                  <a:pt x="3007" y="578"/>
                </a:lnTo>
                <a:lnTo>
                  <a:pt x="3070" y="652"/>
                </a:lnTo>
                <a:lnTo>
                  <a:pt x="3080" y="670"/>
                </a:lnTo>
                <a:lnTo>
                  <a:pt x="3088" y="689"/>
                </a:lnTo>
                <a:lnTo>
                  <a:pt x="3090" y="709"/>
                </a:lnTo>
                <a:lnTo>
                  <a:pt x="3089" y="729"/>
                </a:lnTo>
                <a:lnTo>
                  <a:pt x="3082" y="749"/>
                </a:lnTo>
                <a:lnTo>
                  <a:pt x="3073" y="767"/>
                </a:lnTo>
                <a:lnTo>
                  <a:pt x="3059" y="783"/>
                </a:lnTo>
                <a:lnTo>
                  <a:pt x="3029" y="813"/>
                </a:lnTo>
                <a:lnTo>
                  <a:pt x="3003" y="847"/>
                </a:lnTo>
                <a:lnTo>
                  <a:pt x="2981" y="882"/>
                </a:lnTo>
                <a:lnTo>
                  <a:pt x="2963" y="920"/>
                </a:lnTo>
                <a:lnTo>
                  <a:pt x="2950" y="960"/>
                </a:lnTo>
                <a:lnTo>
                  <a:pt x="2940" y="1000"/>
                </a:lnTo>
                <a:lnTo>
                  <a:pt x="2936" y="1042"/>
                </a:lnTo>
                <a:lnTo>
                  <a:pt x="2935" y="1083"/>
                </a:lnTo>
                <a:lnTo>
                  <a:pt x="2940" y="1125"/>
                </a:lnTo>
                <a:lnTo>
                  <a:pt x="2949" y="1166"/>
                </a:lnTo>
                <a:lnTo>
                  <a:pt x="2962" y="1207"/>
                </a:lnTo>
                <a:lnTo>
                  <a:pt x="2982" y="1248"/>
                </a:lnTo>
                <a:lnTo>
                  <a:pt x="3008" y="1286"/>
                </a:lnTo>
                <a:lnTo>
                  <a:pt x="3036" y="1321"/>
                </a:lnTo>
                <a:lnTo>
                  <a:pt x="3069" y="1351"/>
                </a:lnTo>
                <a:lnTo>
                  <a:pt x="3103" y="1379"/>
                </a:lnTo>
                <a:lnTo>
                  <a:pt x="3142" y="1401"/>
                </a:lnTo>
                <a:lnTo>
                  <a:pt x="3183" y="1418"/>
                </a:lnTo>
                <a:lnTo>
                  <a:pt x="3228" y="1432"/>
                </a:lnTo>
                <a:lnTo>
                  <a:pt x="3273" y="1439"/>
                </a:lnTo>
                <a:lnTo>
                  <a:pt x="3319" y="1443"/>
                </a:lnTo>
                <a:lnTo>
                  <a:pt x="3340" y="1445"/>
                </a:lnTo>
                <a:lnTo>
                  <a:pt x="3361" y="1451"/>
                </a:lnTo>
                <a:lnTo>
                  <a:pt x="3381" y="1460"/>
                </a:lnTo>
                <a:lnTo>
                  <a:pt x="3399" y="1473"/>
                </a:lnTo>
                <a:lnTo>
                  <a:pt x="3414" y="1489"/>
                </a:lnTo>
                <a:lnTo>
                  <a:pt x="3424" y="1507"/>
                </a:lnTo>
                <a:lnTo>
                  <a:pt x="3430" y="1527"/>
                </a:lnTo>
                <a:lnTo>
                  <a:pt x="3438" y="1624"/>
                </a:lnTo>
                <a:lnTo>
                  <a:pt x="3440" y="1723"/>
                </a:lnTo>
                <a:lnTo>
                  <a:pt x="3437" y="1821"/>
                </a:lnTo>
                <a:lnTo>
                  <a:pt x="3429" y="1918"/>
                </a:lnTo>
                <a:lnTo>
                  <a:pt x="3424" y="1939"/>
                </a:lnTo>
                <a:lnTo>
                  <a:pt x="3415" y="1958"/>
                </a:lnTo>
                <a:lnTo>
                  <a:pt x="3402" y="1973"/>
                </a:lnTo>
                <a:lnTo>
                  <a:pt x="3387" y="1986"/>
                </a:lnTo>
                <a:lnTo>
                  <a:pt x="3369" y="1995"/>
                </a:lnTo>
                <a:lnTo>
                  <a:pt x="3349" y="2002"/>
                </a:lnTo>
                <a:lnTo>
                  <a:pt x="3329" y="2002"/>
                </a:lnTo>
                <a:lnTo>
                  <a:pt x="3307" y="2002"/>
                </a:lnTo>
                <a:lnTo>
                  <a:pt x="3261" y="2004"/>
                </a:lnTo>
                <a:lnTo>
                  <a:pt x="3218" y="2012"/>
                </a:lnTo>
                <a:lnTo>
                  <a:pt x="3175" y="2026"/>
                </a:lnTo>
                <a:lnTo>
                  <a:pt x="3134" y="2044"/>
                </a:lnTo>
                <a:lnTo>
                  <a:pt x="3096" y="2066"/>
                </a:lnTo>
                <a:lnTo>
                  <a:pt x="3060" y="2092"/>
                </a:lnTo>
                <a:lnTo>
                  <a:pt x="3028" y="2123"/>
                </a:lnTo>
                <a:lnTo>
                  <a:pt x="2999" y="2156"/>
                </a:lnTo>
                <a:lnTo>
                  <a:pt x="2975" y="2194"/>
                </a:lnTo>
                <a:lnTo>
                  <a:pt x="2955" y="2234"/>
                </a:lnTo>
                <a:lnTo>
                  <a:pt x="2940" y="2275"/>
                </a:lnTo>
                <a:lnTo>
                  <a:pt x="2931" y="2317"/>
                </a:lnTo>
                <a:lnTo>
                  <a:pt x="2927" y="2359"/>
                </a:lnTo>
                <a:lnTo>
                  <a:pt x="2927" y="2401"/>
                </a:lnTo>
                <a:lnTo>
                  <a:pt x="2931" y="2443"/>
                </a:lnTo>
                <a:lnTo>
                  <a:pt x="2940" y="2484"/>
                </a:lnTo>
                <a:lnTo>
                  <a:pt x="2954" y="2524"/>
                </a:lnTo>
                <a:lnTo>
                  <a:pt x="2972" y="2562"/>
                </a:lnTo>
                <a:lnTo>
                  <a:pt x="2994" y="2599"/>
                </a:lnTo>
                <a:lnTo>
                  <a:pt x="3020" y="2632"/>
                </a:lnTo>
                <a:lnTo>
                  <a:pt x="3052" y="2663"/>
                </a:lnTo>
                <a:lnTo>
                  <a:pt x="3066" y="2678"/>
                </a:lnTo>
                <a:lnTo>
                  <a:pt x="3075" y="2696"/>
                </a:lnTo>
                <a:lnTo>
                  <a:pt x="3081" y="2716"/>
                </a:lnTo>
                <a:lnTo>
                  <a:pt x="3082" y="2736"/>
                </a:lnTo>
                <a:lnTo>
                  <a:pt x="3080" y="2756"/>
                </a:lnTo>
                <a:lnTo>
                  <a:pt x="3073" y="2776"/>
                </a:lnTo>
                <a:lnTo>
                  <a:pt x="3061" y="2794"/>
                </a:lnTo>
                <a:lnTo>
                  <a:pt x="2998" y="2868"/>
                </a:lnTo>
                <a:lnTo>
                  <a:pt x="2931" y="2939"/>
                </a:lnTo>
                <a:lnTo>
                  <a:pt x="2859" y="3005"/>
                </a:lnTo>
                <a:lnTo>
                  <a:pt x="2784" y="3068"/>
                </a:lnTo>
                <a:lnTo>
                  <a:pt x="2766" y="3079"/>
                </a:lnTo>
                <a:lnTo>
                  <a:pt x="2747" y="3086"/>
                </a:lnTo>
                <a:lnTo>
                  <a:pt x="2727" y="3088"/>
                </a:lnTo>
                <a:lnTo>
                  <a:pt x="2707" y="3087"/>
                </a:lnTo>
                <a:lnTo>
                  <a:pt x="2688" y="3081"/>
                </a:lnTo>
                <a:lnTo>
                  <a:pt x="2670" y="3072"/>
                </a:lnTo>
                <a:lnTo>
                  <a:pt x="2653" y="3058"/>
                </a:lnTo>
                <a:lnTo>
                  <a:pt x="2624" y="3028"/>
                </a:lnTo>
                <a:lnTo>
                  <a:pt x="2591" y="3003"/>
                </a:lnTo>
                <a:lnTo>
                  <a:pt x="2554" y="2982"/>
                </a:lnTo>
                <a:lnTo>
                  <a:pt x="2516" y="2964"/>
                </a:lnTo>
                <a:lnTo>
                  <a:pt x="2476" y="2951"/>
                </a:lnTo>
                <a:lnTo>
                  <a:pt x="2434" y="2941"/>
                </a:lnTo>
                <a:lnTo>
                  <a:pt x="2392" y="2936"/>
                </a:lnTo>
                <a:lnTo>
                  <a:pt x="2350" y="2935"/>
                </a:lnTo>
                <a:lnTo>
                  <a:pt x="2308" y="2939"/>
                </a:lnTo>
                <a:lnTo>
                  <a:pt x="2267" y="2948"/>
                </a:lnTo>
                <a:lnTo>
                  <a:pt x="2228" y="2961"/>
                </a:lnTo>
                <a:lnTo>
                  <a:pt x="2185" y="2981"/>
                </a:lnTo>
                <a:lnTo>
                  <a:pt x="2146" y="3006"/>
                </a:lnTo>
                <a:lnTo>
                  <a:pt x="2111" y="3036"/>
                </a:lnTo>
                <a:lnTo>
                  <a:pt x="2079" y="3069"/>
                </a:lnTo>
                <a:lnTo>
                  <a:pt x="2053" y="3106"/>
                </a:lnTo>
                <a:lnTo>
                  <a:pt x="2030" y="3146"/>
                </a:lnTo>
                <a:lnTo>
                  <a:pt x="2013" y="3189"/>
                </a:lnTo>
                <a:lnTo>
                  <a:pt x="2001" y="3233"/>
                </a:lnTo>
                <a:lnTo>
                  <a:pt x="1993" y="3280"/>
                </a:lnTo>
                <a:lnTo>
                  <a:pt x="1992" y="3327"/>
                </a:lnTo>
                <a:lnTo>
                  <a:pt x="1990" y="3348"/>
                </a:lnTo>
                <a:lnTo>
                  <a:pt x="1985" y="3368"/>
                </a:lnTo>
                <a:lnTo>
                  <a:pt x="1975" y="3385"/>
                </a:lnTo>
                <a:lnTo>
                  <a:pt x="1962" y="3400"/>
                </a:lnTo>
                <a:lnTo>
                  <a:pt x="1946" y="3412"/>
                </a:lnTo>
                <a:lnTo>
                  <a:pt x="1927" y="3421"/>
                </a:lnTo>
                <a:lnTo>
                  <a:pt x="1907" y="3426"/>
                </a:lnTo>
                <a:lnTo>
                  <a:pt x="1812" y="3433"/>
                </a:lnTo>
                <a:lnTo>
                  <a:pt x="1717" y="3436"/>
                </a:lnTo>
                <a:lnTo>
                  <a:pt x="1619" y="3433"/>
                </a:lnTo>
                <a:lnTo>
                  <a:pt x="1520" y="3425"/>
                </a:lnTo>
                <a:lnTo>
                  <a:pt x="1500" y="3419"/>
                </a:lnTo>
                <a:lnTo>
                  <a:pt x="1481" y="3411"/>
                </a:lnTo>
                <a:lnTo>
                  <a:pt x="1465" y="3398"/>
                </a:lnTo>
                <a:lnTo>
                  <a:pt x="1451" y="3383"/>
                </a:lnTo>
                <a:lnTo>
                  <a:pt x="1442" y="3365"/>
                </a:lnTo>
                <a:lnTo>
                  <a:pt x="1436" y="3345"/>
                </a:lnTo>
                <a:lnTo>
                  <a:pt x="1435" y="3324"/>
                </a:lnTo>
                <a:lnTo>
                  <a:pt x="1435" y="3281"/>
                </a:lnTo>
                <a:lnTo>
                  <a:pt x="1430" y="3238"/>
                </a:lnTo>
                <a:lnTo>
                  <a:pt x="1421" y="3197"/>
                </a:lnTo>
                <a:lnTo>
                  <a:pt x="1407" y="3157"/>
                </a:lnTo>
                <a:lnTo>
                  <a:pt x="1389" y="3119"/>
                </a:lnTo>
                <a:lnTo>
                  <a:pt x="1366" y="3083"/>
                </a:lnTo>
                <a:lnTo>
                  <a:pt x="1341" y="3051"/>
                </a:lnTo>
                <a:lnTo>
                  <a:pt x="1311" y="3020"/>
                </a:lnTo>
                <a:lnTo>
                  <a:pt x="1278" y="2994"/>
                </a:lnTo>
                <a:lnTo>
                  <a:pt x="1242" y="2971"/>
                </a:lnTo>
                <a:lnTo>
                  <a:pt x="1203" y="2952"/>
                </a:lnTo>
                <a:lnTo>
                  <a:pt x="1163" y="2937"/>
                </a:lnTo>
                <a:lnTo>
                  <a:pt x="1122" y="2929"/>
                </a:lnTo>
                <a:lnTo>
                  <a:pt x="1080" y="2924"/>
                </a:lnTo>
                <a:lnTo>
                  <a:pt x="1037" y="2925"/>
                </a:lnTo>
                <a:lnTo>
                  <a:pt x="994" y="2931"/>
                </a:lnTo>
                <a:lnTo>
                  <a:pt x="952" y="2940"/>
                </a:lnTo>
                <a:lnTo>
                  <a:pt x="912" y="2954"/>
                </a:lnTo>
                <a:lnTo>
                  <a:pt x="873" y="2971"/>
                </a:lnTo>
                <a:lnTo>
                  <a:pt x="837" y="2993"/>
                </a:lnTo>
                <a:lnTo>
                  <a:pt x="804" y="3018"/>
                </a:lnTo>
                <a:lnTo>
                  <a:pt x="773" y="3047"/>
                </a:lnTo>
                <a:lnTo>
                  <a:pt x="758" y="3062"/>
                </a:lnTo>
                <a:lnTo>
                  <a:pt x="740" y="3072"/>
                </a:lnTo>
                <a:lnTo>
                  <a:pt x="720" y="3078"/>
                </a:lnTo>
                <a:lnTo>
                  <a:pt x="700" y="3079"/>
                </a:lnTo>
                <a:lnTo>
                  <a:pt x="680" y="3077"/>
                </a:lnTo>
                <a:lnTo>
                  <a:pt x="661" y="3069"/>
                </a:lnTo>
                <a:lnTo>
                  <a:pt x="643" y="3058"/>
                </a:lnTo>
                <a:lnTo>
                  <a:pt x="569" y="2995"/>
                </a:lnTo>
                <a:lnTo>
                  <a:pt x="499" y="2929"/>
                </a:lnTo>
                <a:lnTo>
                  <a:pt x="433" y="2857"/>
                </a:lnTo>
                <a:lnTo>
                  <a:pt x="370" y="2783"/>
                </a:lnTo>
                <a:lnTo>
                  <a:pt x="360" y="2766"/>
                </a:lnTo>
                <a:lnTo>
                  <a:pt x="353" y="2746"/>
                </a:lnTo>
                <a:lnTo>
                  <a:pt x="350" y="2726"/>
                </a:lnTo>
                <a:lnTo>
                  <a:pt x="351" y="2706"/>
                </a:lnTo>
                <a:lnTo>
                  <a:pt x="358" y="2687"/>
                </a:lnTo>
                <a:lnTo>
                  <a:pt x="367" y="2669"/>
                </a:lnTo>
                <a:lnTo>
                  <a:pt x="381" y="2653"/>
                </a:lnTo>
                <a:lnTo>
                  <a:pt x="411" y="2623"/>
                </a:lnTo>
                <a:lnTo>
                  <a:pt x="437" y="2589"/>
                </a:lnTo>
                <a:lnTo>
                  <a:pt x="459" y="2553"/>
                </a:lnTo>
                <a:lnTo>
                  <a:pt x="477" y="2516"/>
                </a:lnTo>
                <a:lnTo>
                  <a:pt x="490" y="2476"/>
                </a:lnTo>
                <a:lnTo>
                  <a:pt x="500" y="2435"/>
                </a:lnTo>
                <a:lnTo>
                  <a:pt x="504" y="2394"/>
                </a:lnTo>
                <a:lnTo>
                  <a:pt x="505" y="2352"/>
                </a:lnTo>
                <a:lnTo>
                  <a:pt x="500" y="2311"/>
                </a:lnTo>
                <a:lnTo>
                  <a:pt x="491" y="2269"/>
                </a:lnTo>
                <a:lnTo>
                  <a:pt x="477" y="2229"/>
                </a:lnTo>
                <a:lnTo>
                  <a:pt x="457" y="2187"/>
                </a:lnTo>
                <a:lnTo>
                  <a:pt x="431" y="2148"/>
                </a:lnTo>
                <a:lnTo>
                  <a:pt x="402" y="2112"/>
                </a:lnTo>
                <a:lnTo>
                  <a:pt x="369" y="2082"/>
                </a:lnTo>
                <a:lnTo>
                  <a:pt x="334" y="2054"/>
                </a:lnTo>
                <a:lnTo>
                  <a:pt x="295" y="2032"/>
                </a:lnTo>
                <a:lnTo>
                  <a:pt x="255" y="2014"/>
                </a:lnTo>
                <a:lnTo>
                  <a:pt x="212" y="2002"/>
                </a:lnTo>
                <a:lnTo>
                  <a:pt x="168" y="1995"/>
                </a:lnTo>
                <a:lnTo>
                  <a:pt x="123" y="1993"/>
                </a:lnTo>
                <a:lnTo>
                  <a:pt x="102" y="1991"/>
                </a:lnTo>
                <a:lnTo>
                  <a:pt x="80" y="1985"/>
                </a:lnTo>
                <a:lnTo>
                  <a:pt x="60" y="1975"/>
                </a:lnTo>
                <a:lnTo>
                  <a:pt x="41" y="1963"/>
                </a:lnTo>
                <a:lnTo>
                  <a:pt x="26" y="1947"/>
                </a:lnTo>
                <a:lnTo>
                  <a:pt x="16" y="1928"/>
                </a:lnTo>
                <a:lnTo>
                  <a:pt x="11" y="1908"/>
                </a:lnTo>
                <a:lnTo>
                  <a:pt x="2" y="1810"/>
                </a:lnTo>
                <a:lnTo>
                  <a:pt x="0" y="1713"/>
                </a:lnTo>
                <a:lnTo>
                  <a:pt x="2" y="1615"/>
                </a:lnTo>
                <a:lnTo>
                  <a:pt x="12" y="1518"/>
                </a:lnTo>
                <a:lnTo>
                  <a:pt x="16" y="1497"/>
                </a:lnTo>
                <a:lnTo>
                  <a:pt x="24" y="1479"/>
                </a:lnTo>
                <a:lnTo>
                  <a:pt x="36" y="1464"/>
                </a:lnTo>
                <a:lnTo>
                  <a:pt x="51" y="1450"/>
                </a:lnTo>
                <a:lnTo>
                  <a:pt x="68" y="1441"/>
                </a:lnTo>
                <a:lnTo>
                  <a:pt x="88" y="1435"/>
                </a:lnTo>
                <a:lnTo>
                  <a:pt x="110" y="1433"/>
                </a:lnTo>
                <a:lnTo>
                  <a:pt x="160" y="1431"/>
                </a:lnTo>
                <a:lnTo>
                  <a:pt x="208" y="1423"/>
                </a:lnTo>
                <a:lnTo>
                  <a:pt x="255" y="1410"/>
                </a:lnTo>
                <a:lnTo>
                  <a:pt x="298" y="1392"/>
                </a:lnTo>
                <a:lnTo>
                  <a:pt x="339" y="1370"/>
                </a:lnTo>
                <a:lnTo>
                  <a:pt x="376" y="1344"/>
                </a:lnTo>
                <a:lnTo>
                  <a:pt x="409" y="1313"/>
                </a:lnTo>
                <a:lnTo>
                  <a:pt x="439" y="1280"/>
                </a:lnTo>
                <a:lnTo>
                  <a:pt x="464" y="1242"/>
                </a:lnTo>
                <a:lnTo>
                  <a:pt x="485" y="1201"/>
                </a:lnTo>
                <a:lnTo>
                  <a:pt x="500" y="1160"/>
                </a:lnTo>
                <a:lnTo>
                  <a:pt x="509" y="1119"/>
                </a:lnTo>
                <a:lnTo>
                  <a:pt x="514" y="1077"/>
                </a:lnTo>
                <a:lnTo>
                  <a:pt x="514" y="1035"/>
                </a:lnTo>
                <a:lnTo>
                  <a:pt x="509" y="993"/>
                </a:lnTo>
                <a:lnTo>
                  <a:pt x="500" y="952"/>
                </a:lnTo>
                <a:lnTo>
                  <a:pt x="486" y="912"/>
                </a:lnTo>
                <a:lnTo>
                  <a:pt x="468" y="874"/>
                </a:lnTo>
                <a:lnTo>
                  <a:pt x="446" y="837"/>
                </a:lnTo>
                <a:lnTo>
                  <a:pt x="419" y="804"/>
                </a:lnTo>
                <a:lnTo>
                  <a:pt x="388" y="772"/>
                </a:lnTo>
                <a:lnTo>
                  <a:pt x="375" y="756"/>
                </a:lnTo>
                <a:lnTo>
                  <a:pt x="365" y="739"/>
                </a:lnTo>
                <a:lnTo>
                  <a:pt x="359" y="720"/>
                </a:lnTo>
                <a:lnTo>
                  <a:pt x="358" y="700"/>
                </a:lnTo>
                <a:lnTo>
                  <a:pt x="360" y="680"/>
                </a:lnTo>
                <a:lnTo>
                  <a:pt x="367" y="660"/>
                </a:lnTo>
                <a:lnTo>
                  <a:pt x="379" y="642"/>
                </a:lnTo>
                <a:lnTo>
                  <a:pt x="442" y="567"/>
                </a:lnTo>
                <a:lnTo>
                  <a:pt x="509" y="497"/>
                </a:lnTo>
                <a:lnTo>
                  <a:pt x="581" y="431"/>
                </a:lnTo>
                <a:lnTo>
                  <a:pt x="657" y="368"/>
                </a:lnTo>
                <a:lnTo>
                  <a:pt x="675" y="356"/>
                </a:lnTo>
                <a:lnTo>
                  <a:pt x="694" y="350"/>
                </a:lnTo>
                <a:lnTo>
                  <a:pt x="714" y="347"/>
                </a:lnTo>
                <a:lnTo>
                  <a:pt x="734" y="349"/>
                </a:lnTo>
                <a:lnTo>
                  <a:pt x="752" y="355"/>
                </a:lnTo>
                <a:lnTo>
                  <a:pt x="770" y="364"/>
                </a:lnTo>
                <a:lnTo>
                  <a:pt x="786" y="378"/>
                </a:lnTo>
                <a:lnTo>
                  <a:pt x="817" y="407"/>
                </a:lnTo>
                <a:lnTo>
                  <a:pt x="849" y="433"/>
                </a:lnTo>
                <a:lnTo>
                  <a:pt x="886" y="454"/>
                </a:lnTo>
                <a:lnTo>
                  <a:pt x="924" y="472"/>
                </a:lnTo>
                <a:lnTo>
                  <a:pt x="965" y="485"/>
                </a:lnTo>
                <a:lnTo>
                  <a:pt x="1006" y="495"/>
                </a:lnTo>
                <a:lnTo>
                  <a:pt x="1048" y="500"/>
                </a:lnTo>
                <a:lnTo>
                  <a:pt x="1090" y="500"/>
                </a:lnTo>
                <a:lnTo>
                  <a:pt x="1132" y="497"/>
                </a:lnTo>
                <a:lnTo>
                  <a:pt x="1173" y="488"/>
                </a:lnTo>
                <a:lnTo>
                  <a:pt x="1212" y="475"/>
                </a:lnTo>
                <a:lnTo>
                  <a:pt x="1254" y="455"/>
                </a:lnTo>
                <a:lnTo>
                  <a:pt x="1293" y="430"/>
                </a:lnTo>
                <a:lnTo>
                  <a:pt x="1329" y="399"/>
                </a:lnTo>
                <a:lnTo>
                  <a:pt x="1361" y="366"/>
                </a:lnTo>
                <a:lnTo>
                  <a:pt x="1387" y="329"/>
                </a:lnTo>
                <a:lnTo>
                  <a:pt x="1410" y="289"/>
                </a:lnTo>
                <a:lnTo>
                  <a:pt x="1427" y="247"/>
                </a:lnTo>
                <a:lnTo>
                  <a:pt x="1440" y="203"/>
                </a:lnTo>
                <a:lnTo>
                  <a:pt x="1447" y="156"/>
                </a:lnTo>
                <a:lnTo>
                  <a:pt x="1448" y="109"/>
                </a:lnTo>
                <a:lnTo>
                  <a:pt x="1450" y="84"/>
                </a:lnTo>
                <a:lnTo>
                  <a:pt x="1459" y="62"/>
                </a:lnTo>
                <a:lnTo>
                  <a:pt x="1471" y="43"/>
                </a:lnTo>
                <a:lnTo>
                  <a:pt x="1489" y="27"/>
                </a:lnTo>
                <a:lnTo>
                  <a:pt x="1509" y="15"/>
                </a:lnTo>
                <a:lnTo>
                  <a:pt x="1533" y="10"/>
                </a:lnTo>
                <a:lnTo>
                  <a:pt x="1630" y="2"/>
                </a:lnTo>
                <a:lnTo>
                  <a:pt x="1727" y="0"/>
                </a:lnTo>
                <a:close/>
              </a:path>
            </a:pathLst>
          </a:custGeom>
          <a:solidFill>
            <a:schemeClr val="bg1"/>
          </a:solid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nvGrpSpPr>
          <p:cNvPr id="6" name="Group 5">
            <a:extLst>
              <a:ext uri="{FF2B5EF4-FFF2-40B4-BE49-F238E27FC236}">
                <a16:creationId xmlns:a16="http://schemas.microsoft.com/office/drawing/2014/main" id="{0585A418-22CB-4A3E-BD71-DF4EA7BDD2FA}"/>
              </a:ext>
            </a:extLst>
          </p:cNvPr>
          <p:cNvGrpSpPr/>
          <p:nvPr/>
        </p:nvGrpSpPr>
        <p:grpSpPr>
          <a:xfrm>
            <a:off x="1560250" y="7984897"/>
            <a:ext cx="4728275" cy="1093648"/>
            <a:chOff x="1039895" y="5119456"/>
            <a:chExt cx="3151362" cy="728909"/>
          </a:xfrm>
        </p:grpSpPr>
        <p:sp>
          <p:nvSpPr>
            <p:cNvPr id="39" name="TextBox 38"/>
            <p:cNvSpPr txBox="1"/>
            <p:nvPr/>
          </p:nvSpPr>
          <p:spPr>
            <a:xfrm>
              <a:off x="1733494" y="5171262"/>
              <a:ext cx="2457763" cy="677103"/>
            </a:xfrm>
            <a:prstGeom prst="rect">
              <a:avLst/>
            </a:prstGeom>
            <a:noFill/>
          </p:spPr>
          <p:txBody>
            <a:bodyPr wrap="square" rtlCol="0" anchor="b">
              <a:spAutoFit/>
            </a:bodyPr>
            <a:lstStyle/>
            <a:p>
              <a:r>
                <a:rPr lang="en-GB" sz="3001" dirty="0">
                  <a:solidFill>
                    <a:schemeClr val="tx1">
                      <a:lumMod val="85000"/>
                      <a:lumOff val="15000"/>
                    </a:schemeClr>
                  </a:solidFill>
                  <a:latin typeface="Arial" pitchFamily="34" charset="0"/>
                  <a:cs typeface="Arial" pitchFamily="34" charset="0"/>
                </a:rPr>
                <a:t>Accessing the Cloud Pak for Integration</a:t>
              </a:r>
              <a:endParaRPr lang="en-IN" sz="3001" dirty="0">
                <a:solidFill>
                  <a:schemeClr val="tx1">
                    <a:lumMod val="85000"/>
                    <a:lumOff val="15000"/>
                  </a:schemeClr>
                </a:solidFill>
                <a:latin typeface="Arial" pitchFamily="34" charset="0"/>
                <a:cs typeface="Arial" pitchFamily="34" charset="0"/>
              </a:endParaRPr>
            </a:p>
          </p:txBody>
        </p:sp>
        <p:sp>
          <p:nvSpPr>
            <p:cNvPr id="86" name="TextBox 85"/>
            <p:cNvSpPr txBox="1"/>
            <p:nvPr/>
          </p:nvSpPr>
          <p:spPr>
            <a:xfrm>
              <a:off x="1039895" y="5119456"/>
              <a:ext cx="693599" cy="677146"/>
            </a:xfrm>
            <a:prstGeom prst="rect">
              <a:avLst/>
            </a:prstGeom>
            <a:noFill/>
          </p:spPr>
          <p:txBody>
            <a:bodyPr wrap="none" rtlCol="0" anchor="ctr">
              <a:spAutoFit/>
            </a:bodyPr>
            <a:lstStyle/>
            <a:p>
              <a:pPr algn="ctr"/>
              <a:r>
                <a:rPr lang="en-IN" sz="6002" b="1" dirty="0">
                  <a:solidFill>
                    <a:schemeClr val="accent2"/>
                  </a:solidFill>
                  <a:latin typeface="Arial" pitchFamily="34" charset="0"/>
                  <a:cs typeface="Arial" pitchFamily="34" charset="0"/>
                </a:rPr>
                <a:t>01</a:t>
              </a:r>
            </a:p>
          </p:txBody>
        </p:sp>
      </p:grpSp>
      <p:grpSp>
        <p:nvGrpSpPr>
          <p:cNvPr id="4" name="Group 3">
            <a:extLst>
              <a:ext uri="{FF2B5EF4-FFF2-40B4-BE49-F238E27FC236}">
                <a16:creationId xmlns:a16="http://schemas.microsoft.com/office/drawing/2014/main" id="{2901ED39-B810-4657-9150-C8B2C6298012}"/>
              </a:ext>
            </a:extLst>
          </p:cNvPr>
          <p:cNvGrpSpPr/>
          <p:nvPr/>
        </p:nvGrpSpPr>
        <p:grpSpPr>
          <a:xfrm>
            <a:off x="8317232" y="1932593"/>
            <a:ext cx="4568045" cy="1085866"/>
            <a:chOff x="6610575" y="1013061"/>
            <a:chExt cx="3044570" cy="723722"/>
          </a:xfrm>
        </p:grpSpPr>
        <p:sp>
          <p:nvSpPr>
            <p:cNvPr id="90" name="TextBox 89"/>
            <p:cNvSpPr txBox="1"/>
            <p:nvPr/>
          </p:nvSpPr>
          <p:spPr>
            <a:xfrm>
              <a:off x="6610575" y="1013061"/>
              <a:ext cx="693599" cy="677146"/>
            </a:xfrm>
            <a:prstGeom prst="rect">
              <a:avLst/>
            </a:prstGeom>
            <a:noFill/>
          </p:spPr>
          <p:txBody>
            <a:bodyPr wrap="none" rtlCol="0" anchor="ctr">
              <a:spAutoFit/>
            </a:bodyPr>
            <a:lstStyle/>
            <a:p>
              <a:pPr algn="ctr"/>
              <a:r>
                <a:rPr lang="en-IN" sz="6002" b="1" dirty="0">
                  <a:solidFill>
                    <a:schemeClr val="accent4">
                      <a:lumMod val="75000"/>
                    </a:schemeClr>
                  </a:solidFill>
                  <a:latin typeface="Arial" pitchFamily="34" charset="0"/>
                  <a:cs typeface="Arial" pitchFamily="34" charset="0"/>
                </a:rPr>
                <a:t>04</a:t>
              </a:r>
            </a:p>
          </p:txBody>
        </p:sp>
        <p:sp>
          <p:nvSpPr>
            <p:cNvPr id="48" name="TextBox 47">
              <a:extLst>
                <a:ext uri="{FF2B5EF4-FFF2-40B4-BE49-F238E27FC236}">
                  <a16:creationId xmlns:a16="http://schemas.microsoft.com/office/drawing/2014/main" id="{98CE495E-6568-4E19-BF5C-8C2C4085DC26}"/>
                </a:ext>
              </a:extLst>
            </p:cNvPr>
            <p:cNvSpPr txBox="1"/>
            <p:nvPr/>
          </p:nvSpPr>
          <p:spPr>
            <a:xfrm>
              <a:off x="7306634" y="1059680"/>
              <a:ext cx="2348511" cy="677103"/>
            </a:xfrm>
            <a:prstGeom prst="rect">
              <a:avLst/>
            </a:prstGeom>
            <a:noFill/>
          </p:spPr>
          <p:txBody>
            <a:bodyPr wrap="square" rtlCol="0" anchor="b">
              <a:spAutoFit/>
            </a:bodyPr>
            <a:lstStyle/>
            <a:p>
              <a:r>
                <a:rPr lang="en-GB" sz="3001" dirty="0">
                  <a:solidFill>
                    <a:schemeClr val="tx1">
                      <a:lumMod val="85000"/>
                      <a:lumOff val="15000"/>
                    </a:schemeClr>
                  </a:solidFill>
                  <a:latin typeface="Arial" pitchFamily="34" charset="0"/>
                  <a:cs typeface="Arial" pitchFamily="34" charset="0"/>
                </a:rPr>
                <a:t>Creating the Integration Server</a:t>
              </a:r>
              <a:endParaRPr lang="en-IN" sz="3001" dirty="0">
                <a:solidFill>
                  <a:schemeClr val="tx1">
                    <a:lumMod val="85000"/>
                    <a:lumOff val="15000"/>
                  </a:schemeClr>
                </a:solidFill>
                <a:latin typeface="Arial" pitchFamily="34" charset="0"/>
                <a:cs typeface="Arial" pitchFamily="34" charset="0"/>
              </a:endParaRPr>
            </a:p>
          </p:txBody>
        </p:sp>
      </p:grpSp>
      <p:grpSp>
        <p:nvGrpSpPr>
          <p:cNvPr id="5" name="Group 4">
            <a:extLst>
              <a:ext uri="{FF2B5EF4-FFF2-40B4-BE49-F238E27FC236}">
                <a16:creationId xmlns:a16="http://schemas.microsoft.com/office/drawing/2014/main" id="{84A73E49-4DC0-447A-9552-514A15FB2680}"/>
              </a:ext>
            </a:extLst>
          </p:cNvPr>
          <p:cNvGrpSpPr/>
          <p:nvPr/>
        </p:nvGrpSpPr>
        <p:grpSpPr>
          <a:xfrm>
            <a:off x="2755490" y="1650229"/>
            <a:ext cx="4850777" cy="1161259"/>
            <a:chOff x="2494185" y="1013061"/>
            <a:chExt cx="3233009" cy="773971"/>
          </a:xfrm>
        </p:grpSpPr>
        <p:sp>
          <p:nvSpPr>
            <p:cNvPr id="87" name="TextBox 86"/>
            <p:cNvSpPr txBox="1"/>
            <p:nvPr/>
          </p:nvSpPr>
          <p:spPr>
            <a:xfrm>
              <a:off x="2494185" y="1013061"/>
              <a:ext cx="693599" cy="677146"/>
            </a:xfrm>
            <a:prstGeom prst="rect">
              <a:avLst/>
            </a:prstGeom>
            <a:noFill/>
          </p:spPr>
          <p:txBody>
            <a:bodyPr wrap="none" rtlCol="0" anchor="ctr">
              <a:spAutoFit/>
            </a:bodyPr>
            <a:lstStyle/>
            <a:p>
              <a:pPr algn="ctr"/>
              <a:r>
                <a:rPr lang="en-IN" sz="6002" b="1" dirty="0">
                  <a:solidFill>
                    <a:schemeClr val="accent2">
                      <a:lumMod val="75000"/>
                    </a:schemeClr>
                  </a:solidFill>
                  <a:latin typeface="Arial" pitchFamily="34" charset="0"/>
                  <a:cs typeface="Arial" pitchFamily="34" charset="0"/>
                </a:rPr>
                <a:t>02</a:t>
              </a:r>
            </a:p>
          </p:txBody>
        </p:sp>
        <p:sp>
          <p:nvSpPr>
            <p:cNvPr id="55" name="TextBox 54">
              <a:extLst>
                <a:ext uri="{FF2B5EF4-FFF2-40B4-BE49-F238E27FC236}">
                  <a16:creationId xmlns:a16="http://schemas.microsoft.com/office/drawing/2014/main" id="{E58D92B5-4B52-4BDF-8853-ACDEAE397ED7}"/>
                </a:ext>
              </a:extLst>
            </p:cNvPr>
            <p:cNvSpPr txBox="1"/>
            <p:nvPr/>
          </p:nvSpPr>
          <p:spPr>
            <a:xfrm>
              <a:off x="3269431" y="1109929"/>
              <a:ext cx="2457763" cy="677103"/>
            </a:xfrm>
            <a:prstGeom prst="rect">
              <a:avLst/>
            </a:prstGeom>
            <a:noFill/>
          </p:spPr>
          <p:txBody>
            <a:bodyPr wrap="square" rtlCol="0" anchor="b">
              <a:spAutoFit/>
            </a:bodyPr>
            <a:lstStyle/>
            <a:p>
              <a:r>
                <a:rPr lang="en-GB" sz="3001" dirty="0">
                  <a:solidFill>
                    <a:schemeClr val="tx1">
                      <a:lumMod val="85000"/>
                      <a:lumOff val="15000"/>
                    </a:schemeClr>
                  </a:solidFill>
                  <a:latin typeface="Arial" pitchFamily="34" charset="0"/>
                  <a:cs typeface="Arial" pitchFamily="34" charset="0"/>
                </a:rPr>
                <a:t>Importing and Reviewing the Flow</a:t>
              </a:r>
              <a:endParaRPr lang="en-IN" sz="3001" dirty="0">
                <a:solidFill>
                  <a:schemeClr val="tx1">
                    <a:lumMod val="85000"/>
                    <a:lumOff val="15000"/>
                  </a:schemeClr>
                </a:solidFill>
                <a:latin typeface="Arial" pitchFamily="34" charset="0"/>
                <a:cs typeface="Arial" pitchFamily="34" charset="0"/>
              </a:endParaRPr>
            </a:p>
          </p:txBody>
        </p:sp>
      </p:grpSp>
      <p:grpSp>
        <p:nvGrpSpPr>
          <p:cNvPr id="7" name="Group 6">
            <a:extLst>
              <a:ext uri="{FF2B5EF4-FFF2-40B4-BE49-F238E27FC236}">
                <a16:creationId xmlns:a16="http://schemas.microsoft.com/office/drawing/2014/main" id="{D5E1558C-5E49-46CF-94C4-50DEE85B83BB}"/>
              </a:ext>
            </a:extLst>
          </p:cNvPr>
          <p:cNvGrpSpPr/>
          <p:nvPr/>
        </p:nvGrpSpPr>
        <p:grpSpPr>
          <a:xfrm>
            <a:off x="7035994" y="7984897"/>
            <a:ext cx="4373634" cy="1117878"/>
            <a:chOff x="4689440" y="5119456"/>
            <a:chExt cx="2914997" cy="745058"/>
          </a:xfrm>
        </p:grpSpPr>
        <p:sp>
          <p:nvSpPr>
            <p:cNvPr id="89" name="TextBox 88"/>
            <p:cNvSpPr txBox="1"/>
            <p:nvPr/>
          </p:nvSpPr>
          <p:spPr>
            <a:xfrm>
              <a:off x="4689440" y="5119456"/>
              <a:ext cx="693599" cy="677146"/>
            </a:xfrm>
            <a:prstGeom prst="rect">
              <a:avLst/>
            </a:prstGeom>
            <a:noFill/>
          </p:spPr>
          <p:txBody>
            <a:bodyPr wrap="none" rtlCol="0" anchor="ctr">
              <a:spAutoFit/>
            </a:bodyPr>
            <a:lstStyle/>
            <a:p>
              <a:pPr algn="ctr"/>
              <a:r>
                <a:rPr lang="en-IN" sz="6002" b="1" dirty="0">
                  <a:solidFill>
                    <a:schemeClr val="accent4"/>
                  </a:solidFill>
                  <a:latin typeface="Arial" pitchFamily="34" charset="0"/>
                  <a:cs typeface="Arial" pitchFamily="34" charset="0"/>
                </a:rPr>
                <a:t>03</a:t>
              </a:r>
            </a:p>
          </p:txBody>
        </p:sp>
        <p:sp>
          <p:nvSpPr>
            <p:cNvPr id="58" name="TextBox 57">
              <a:extLst>
                <a:ext uri="{FF2B5EF4-FFF2-40B4-BE49-F238E27FC236}">
                  <a16:creationId xmlns:a16="http://schemas.microsoft.com/office/drawing/2014/main" id="{286CE0A1-A202-4B42-9D1D-B66840AAD12E}"/>
                </a:ext>
              </a:extLst>
            </p:cNvPr>
            <p:cNvSpPr txBox="1"/>
            <p:nvPr/>
          </p:nvSpPr>
          <p:spPr>
            <a:xfrm>
              <a:off x="5421961" y="5187411"/>
              <a:ext cx="2182476" cy="677103"/>
            </a:xfrm>
            <a:prstGeom prst="rect">
              <a:avLst/>
            </a:prstGeom>
            <a:noFill/>
          </p:spPr>
          <p:txBody>
            <a:bodyPr wrap="square" rtlCol="0" anchor="b">
              <a:spAutoFit/>
            </a:bodyPr>
            <a:lstStyle/>
            <a:p>
              <a:r>
                <a:rPr lang="en-GB" sz="3001" dirty="0">
                  <a:solidFill>
                    <a:schemeClr val="tx1">
                      <a:lumMod val="85000"/>
                      <a:lumOff val="15000"/>
                    </a:schemeClr>
                  </a:solidFill>
                  <a:latin typeface="Arial" pitchFamily="34" charset="0"/>
                  <a:cs typeface="Arial" pitchFamily="34" charset="0"/>
                </a:rPr>
                <a:t>Testing the Solution</a:t>
              </a:r>
              <a:endParaRPr lang="en-IN" sz="3001" dirty="0">
                <a:solidFill>
                  <a:schemeClr val="tx1">
                    <a:lumMod val="85000"/>
                    <a:lumOff val="15000"/>
                  </a:schemeClr>
                </a:solidFill>
                <a:latin typeface="Arial" pitchFamily="34" charset="0"/>
                <a:cs typeface="Arial" pitchFamily="34" charset="0"/>
              </a:endParaRPr>
            </a:p>
          </p:txBody>
        </p:sp>
      </p:grpSp>
      <p:grpSp>
        <p:nvGrpSpPr>
          <p:cNvPr id="8" name="Group 7">
            <a:extLst>
              <a:ext uri="{FF2B5EF4-FFF2-40B4-BE49-F238E27FC236}">
                <a16:creationId xmlns:a16="http://schemas.microsoft.com/office/drawing/2014/main" id="{6AC4733D-1F74-40BB-8E7C-FD8DA9BDDBB7}"/>
              </a:ext>
            </a:extLst>
          </p:cNvPr>
          <p:cNvGrpSpPr/>
          <p:nvPr/>
        </p:nvGrpSpPr>
        <p:grpSpPr>
          <a:xfrm>
            <a:off x="12495697" y="7984900"/>
            <a:ext cx="3599604" cy="1117877"/>
            <a:chOff x="8328295" y="5119456"/>
            <a:chExt cx="2399111" cy="745057"/>
          </a:xfrm>
        </p:grpSpPr>
        <p:sp>
          <p:nvSpPr>
            <p:cNvPr id="91" name="TextBox 90"/>
            <p:cNvSpPr txBox="1"/>
            <p:nvPr/>
          </p:nvSpPr>
          <p:spPr>
            <a:xfrm>
              <a:off x="8328295" y="5119456"/>
              <a:ext cx="693599" cy="677146"/>
            </a:xfrm>
            <a:prstGeom prst="rect">
              <a:avLst/>
            </a:prstGeom>
            <a:noFill/>
          </p:spPr>
          <p:txBody>
            <a:bodyPr wrap="none" rtlCol="0" anchor="ctr">
              <a:spAutoFit/>
            </a:bodyPr>
            <a:lstStyle/>
            <a:p>
              <a:pPr algn="ctr"/>
              <a:r>
                <a:rPr lang="en-IN" sz="6002" b="1" dirty="0">
                  <a:solidFill>
                    <a:schemeClr val="accent5"/>
                  </a:solidFill>
                  <a:latin typeface="Arial" pitchFamily="34" charset="0"/>
                  <a:cs typeface="Arial" pitchFamily="34" charset="0"/>
                </a:rPr>
                <a:t>05</a:t>
              </a:r>
            </a:p>
          </p:txBody>
        </p:sp>
        <p:sp>
          <p:nvSpPr>
            <p:cNvPr id="61" name="TextBox 60">
              <a:extLst>
                <a:ext uri="{FF2B5EF4-FFF2-40B4-BE49-F238E27FC236}">
                  <a16:creationId xmlns:a16="http://schemas.microsoft.com/office/drawing/2014/main" id="{EB28C819-40F4-4C43-8C8B-4CBF30156B69}"/>
                </a:ext>
              </a:extLst>
            </p:cNvPr>
            <p:cNvSpPr txBox="1"/>
            <p:nvPr/>
          </p:nvSpPr>
          <p:spPr>
            <a:xfrm>
              <a:off x="9047730" y="5187410"/>
              <a:ext cx="1679676" cy="677103"/>
            </a:xfrm>
            <a:prstGeom prst="rect">
              <a:avLst/>
            </a:prstGeom>
            <a:noFill/>
          </p:spPr>
          <p:txBody>
            <a:bodyPr wrap="square" rtlCol="0" anchor="b">
              <a:spAutoFit/>
            </a:bodyPr>
            <a:lstStyle/>
            <a:p>
              <a:r>
                <a:rPr lang="en-GB" sz="3001" dirty="0">
                  <a:solidFill>
                    <a:schemeClr val="tx1">
                      <a:lumMod val="85000"/>
                      <a:lumOff val="15000"/>
                    </a:schemeClr>
                  </a:solidFill>
                  <a:latin typeface="Arial" pitchFamily="34" charset="0"/>
                  <a:cs typeface="Arial" pitchFamily="34" charset="0"/>
                </a:rPr>
                <a:t>Managing APIs</a:t>
              </a:r>
              <a:endParaRPr lang="en-IN" sz="3001" dirty="0">
                <a:solidFill>
                  <a:schemeClr val="tx1">
                    <a:lumMod val="85000"/>
                    <a:lumOff val="15000"/>
                  </a:schemeClr>
                </a:solidFill>
                <a:latin typeface="Arial" pitchFamily="34" charset="0"/>
                <a:cs typeface="Arial" pitchFamily="34" charset="0"/>
              </a:endParaRPr>
            </a:p>
          </p:txBody>
        </p:sp>
      </p:grpSp>
      <p:grpSp>
        <p:nvGrpSpPr>
          <p:cNvPr id="72" name="Group 71">
            <a:extLst>
              <a:ext uri="{FF2B5EF4-FFF2-40B4-BE49-F238E27FC236}">
                <a16:creationId xmlns:a16="http://schemas.microsoft.com/office/drawing/2014/main" id="{0EF5CF00-F639-49D4-BEB3-7362701B96BF}"/>
              </a:ext>
            </a:extLst>
          </p:cNvPr>
          <p:cNvGrpSpPr/>
          <p:nvPr/>
        </p:nvGrpSpPr>
        <p:grpSpPr>
          <a:xfrm>
            <a:off x="13280086" y="2686402"/>
            <a:ext cx="4776858" cy="1094207"/>
            <a:chOff x="8328295" y="5119456"/>
            <a:chExt cx="3183742" cy="729281"/>
          </a:xfrm>
        </p:grpSpPr>
        <p:sp>
          <p:nvSpPr>
            <p:cNvPr id="78" name="TextBox 77">
              <a:extLst>
                <a:ext uri="{FF2B5EF4-FFF2-40B4-BE49-F238E27FC236}">
                  <a16:creationId xmlns:a16="http://schemas.microsoft.com/office/drawing/2014/main" id="{E417BDC2-83E1-496C-B8CC-433B22F0B224}"/>
                </a:ext>
              </a:extLst>
            </p:cNvPr>
            <p:cNvSpPr txBox="1"/>
            <p:nvPr/>
          </p:nvSpPr>
          <p:spPr>
            <a:xfrm>
              <a:off x="8328295" y="5119456"/>
              <a:ext cx="693599" cy="677146"/>
            </a:xfrm>
            <a:prstGeom prst="rect">
              <a:avLst/>
            </a:prstGeom>
            <a:noFill/>
          </p:spPr>
          <p:txBody>
            <a:bodyPr wrap="none" rtlCol="0" anchor="ctr">
              <a:spAutoFit/>
            </a:bodyPr>
            <a:lstStyle/>
            <a:p>
              <a:pPr algn="ctr"/>
              <a:r>
                <a:rPr lang="en-IN" sz="6002" b="1">
                  <a:solidFill>
                    <a:schemeClr val="accent5"/>
                  </a:solidFill>
                  <a:latin typeface="Arial" pitchFamily="34" charset="0"/>
                  <a:cs typeface="Arial" pitchFamily="34" charset="0"/>
                </a:rPr>
                <a:t>06</a:t>
              </a:r>
              <a:endParaRPr lang="en-IN" sz="6002" b="1" dirty="0">
                <a:solidFill>
                  <a:schemeClr val="accent5"/>
                </a:solidFill>
                <a:latin typeface="Arial" pitchFamily="34" charset="0"/>
                <a:cs typeface="Arial" pitchFamily="34" charset="0"/>
              </a:endParaRPr>
            </a:p>
          </p:txBody>
        </p:sp>
        <p:sp>
          <p:nvSpPr>
            <p:cNvPr id="80" name="TextBox 79">
              <a:extLst>
                <a:ext uri="{FF2B5EF4-FFF2-40B4-BE49-F238E27FC236}">
                  <a16:creationId xmlns:a16="http://schemas.microsoft.com/office/drawing/2014/main" id="{8781AAC3-BC4E-4054-930D-1AEABAA82418}"/>
                </a:ext>
              </a:extLst>
            </p:cNvPr>
            <p:cNvSpPr txBox="1"/>
            <p:nvPr/>
          </p:nvSpPr>
          <p:spPr>
            <a:xfrm>
              <a:off x="9054274" y="5171634"/>
              <a:ext cx="2457763" cy="677103"/>
            </a:xfrm>
            <a:prstGeom prst="rect">
              <a:avLst/>
            </a:prstGeom>
            <a:noFill/>
          </p:spPr>
          <p:txBody>
            <a:bodyPr wrap="square" rtlCol="0" anchor="b">
              <a:spAutoFit/>
            </a:bodyPr>
            <a:lstStyle/>
            <a:p>
              <a:r>
                <a:rPr lang="en-GB" sz="3001" dirty="0">
                  <a:solidFill>
                    <a:schemeClr val="tx1">
                      <a:lumMod val="85000"/>
                      <a:lumOff val="15000"/>
                    </a:schemeClr>
                  </a:solidFill>
                  <a:latin typeface="Arial" pitchFamily="34" charset="0"/>
                  <a:cs typeface="Arial" pitchFamily="34" charset="0"/>
                </a:rPr>
                <a:t>Working with Developer Portal</a:t>
              </a:r>
              <a:endParaRPr lang="en-IN" sz="3001" dirty="0">
                <a:solidFill>
                  <a:schemeClr val="tx1">
                    <a:lumMod val="85000"/>
                    <a:lumOff val="15000"/>
                  </a:schemeClr>
                </a:solidFill>
                <a:latin typeface="Arial" pitchFamily="34" charset="0"/>
                <a:cs typeface="Arial" pitchFamily="34" charset="0"/>
              </a:endParaRPr>
            </a:p>
          </p:txBody>
        </p:sp>
      </p:grpSp>
      <p:grpSp>
        <p:nvGrpSpPr>
          <p:cNvPr id="94" name="Group 93">
            <a:extLst>
              <a:ext uri="{FF2B5EF4-FFF2-40B4-BE49-F238E27FC236}">
                <a16:creationId xmlns:a16="http://schemas.microsoft.com/office/drawing/2014/main" id="{F8036003-DE85-D240-B288-BEAA6B66181B}"/>
              </a:ext>
            </a:extLst>
          </p:cNvPr>
          <p:cNvGrpSpPr/>
          <p:nvPr/>
        </p:nvGrpSpPr>
        <p:grpSpPr>
          <a:xfrm>
            <a:off x="8249835" y="6965794"/>
            <a:ext cx="504443" cy="436599"/>
            <a:chOff x="-1827213" y="-377825"/>
            <a:chExt cx="7377113" cy="8012112"/>
          </a:xfrm>
          <a:solidFill>
            <a:schemeClr val="bg1"/>
          </a:solidFill>
        </p:grpSpPr>
        <p:sp>
          <p:nvSpPr>
            <p:cNvPr id="95" name="Rectangle 12">
              <a:extLst>
                <a:ext uri="{FF2B5EF4-FFF2-40B4-BE49-F238E27FC236}">
                  <a16:creationId xmlns:a16="http://schemas.microsoft.com/office/drawing/2014/main" id="{C93ED1F6-5248-1E44-8383-B83F9A9E7B92}"/>
                </a:ext>
              </a:extLst>
            </p:cNvPr>
            <p:cNvSpPr>
              <a:spLocks noChangeArrowheads="1"/>
            </p:cNvSpPr>
            <p:nvPr/>
          </p:nvSpPr>
          <p:spPr bwMode="auto">
            <a:xfrm>
              <a:off x="-1827213" y="7132637"/>
              <a:ext cx="7377113" cy="501650"/>
            </a:xfrm>
            <a:prstGeom prst="rect">
              <a:avLst/>
            </a:prstGeom>
            <a:grpFill/>
            <a:ln w="0">
              <a:noFill/>
              <a:prstDash val="solid"/>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96" name="Rectangle 13">
              <a:extLst>
                <a:ext uri="{FF2B5EF4-FFF2-40B4-BE49-F238E27FC236}">
                  <a16:creationId xmlns:a16="http://schemas.microsoft.com/office/drawing/2014/main" id="{08B54990-3B60-9047-A5C8-015D6518CC87}"/>
                </a:ext>
              </a:extLst>
            </p:cNvPr>
            <p:cNvSpPr>
              <a:spLocks noChangeArrowheads="1"/>
            </p:cNvSpPr>
            <p:nvPr/>
          </p:nvSpPr>
          <p:spPr bwMode="auto">
            <a:xfrm>
              <a:off x="-1827213" y="5130800"/>
              <a:ext cx="1473200" cy="1500188"/>
            </a:xfrm>
            <a:prstGeom prst="rect">
              <a:avLst/>
            </a:prstGeom>
            <a:grpFill/>
            <a:ln w="0">
              <a:noFill/>
              <a:prstDash val="solid"/>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97" name="Rectangle 14">
              <a:extLst>
                <a:ext uri="{FF2B5EF4-FFF2-40B4-BE49-F238E27FC236}">
                  <a16:creationId xmlns:a16="http://schemas.microsoft.com/office/drawing/2014/main" id="{CD53C046-1214-F845-A873-FBB910702BE9}"/>
                </a:ext>
              </a:extLst>
            </p:cNvPr>
            <p:cNvSpPr>
              <a:spLocks noChangeArrowheads="1"/>
            </p:cNvSpPr>
            <p:nvPr/>
          </p:nvSpPr>
          <p:spPr bwMode="auto">
            <a:xfrm>
              <a:off x="139700" y="4127500"/>
              <a:ext cx="1476375" cy="2503488"/>
            </a:xfrm>
            <a:prstGeom prst="rect">
              <a:avLst/>
            </a:prstGeom>
            <a:grpFill/>
            <a:ln w="0">
              <a:noFill/>
              <a:prstDash val="solid"/>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98" name="Rectangle 15">
              <a:extLst>
                <a:ext uri="{FF2B5EF4-FFF2-40B4-BE49-F238E27FC236}">
                  <a16:creationId xmlns:a16="http://schemas.microsoft.com/office/drawing/2014/main" id="{822699A3-6E2E-3442-9E02-1F791B13414D}"/>
                </a:ext>
              </a:extLst>
            </p:cNvPr>
            <p:cNvSpPr>
              <a:spLocks noChangeArrowheads="1"/>
            </p:cNvSpPr>
            <p:nvPr/>
          </p:nvSpPr>
          <p:spPr bwMode="auto">
            <a:xfrm>
              <a:off x="2106612" y="2125662"/>
              <a:ext cx="1476375" cy="4505325"/>
            </a:xfrm>
            <a:prstGeom prst="rect">
              <a:avLst/>
            </a:prstGeom>
            <a:grpFill/>
            <a:ln w="0">
              <a:noFill/>
              <a:prstDash val="solid"/>
              <a:miter lim="800000"/>
              <a:headEnd/>
              <a:tailEnd/>
            </a:ln>
          </p:spPr>
          <p:txBody>
            <a:bodyPr vert="horz" wrap="square" lIns="137196" tIns="68598" rIns="137196" bIns="68598" numCol="1" anchor="t" anchorCtr="0" compatLnSpc="1">
              <a:prstTxWarp prst="textNoShape">
                <a:avLst/>
              </a:prstTxWarp>
            </a:bodyPr>
            <a:lstStyle/>
            <a:p>
              <a:endParaRPr lang="en-IN" sz="4053"/>
            </a:p>
          </p:txBody>
        </p:sp>
        <p:sp>
          <p:nvSpPr>
            <p:cNvPr id="99" name="Rectangle 16">
              <a:extLst>
                <a:ext uri="{FF2B5EF4-FFF2-40B4-BE49-F238E27FC236}">
                  <a16:creationId xmlns:a16="http://schemas.microsoft.com/office/drawing/2014/main" id="{9FCACFC9-C04F-9149-9ABC-32D65B13A49C}"/>
                </a:ext>
              </a:extLst>
            </p:cNvPr>
            <p:cNvSpPr>
              <a:spLocks noChangeArrowheads="1"/>
            </p:cNvSpPr>
            <p:nvPr/>
          </p:nvSpPr>
          <p:spPr bwMode="auto">
            <a:xfrm>
              <a:off x="4076700" y="-377825"/>
              <a:ext cx="1473200" cy="7008813"/>
            </a:xfrm>
            <a:prstGeom prst="rect">
              <a:avLst/>
            </a:prstGeom>
            <a:grpFill/>
            <a:ln w="0">
              <a:noFill/>
              <a:prstDash val="solid"/>
              <a:miter lim="800000"/>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00" name="Group 99">
            <a:extLst>
              <a:ext uri="{FF2B5EF4-FFF2-40B4-BE49-F238E27FC236}">
                <a16:creationId xmlns:a16="http://schemas.microsoft.com/office/drawing/2014/main" id="{7F378BCA-E0E5-A342-8700-3FBDC9D49623}"/>
              </a:ext>
            </a:extLst>
          </p:cNvPr>
          <p:cNvGrpSpPr/>
          <p:nvPr/>
        </p:nvGrpSpPr>
        <p:grpSpPr>
          <a:xfrm>
            <a:off x="12268363" y="6343916"/>
            <a:ext cx="584548" cy="510239"/>
            <a:chOff x="2493963" y="3752851"/>
            <a:chExt cx="4308476" cy="3760788"/>
          </a:xfrm>
          <a:solidFill>
            <a:schemeClr val="bg1"/>
          </a:solidFill>
        </p:grpSpPr>
        <p:sp>
          <p:nvSpPr>
            <p:cNvPr id="101" name="Freeform 33">
              <a:extLst>
                <a:ext uri="{FF2B5EF4-FFF2-40B4-BE49-F238E27FC236}">
                  <a16:creationId xmlns:a16="http://schemas.microsoft.com/office/drawing/2014/main" id="{21E454D6-58DB-124A-B8C7-55B4821DFD48}"/>
                </a:ext>
              </a:extLst>
            </p:cNvPr>
            <p:cNvSpPr>
              <a:spLocks/>
            </p:cNvSpPr>
            <p:nvPr/>
          </p:nvSpPr>
          <p:spPr bwMode="auto">
            <a:xfrm>
              <a:off x="5368926" y="4287838"/>
              <a:ext cx="590550" cy="1208088"/>
            </a:xfrm>
            <a:custGeom>
              <a:avLst/>
              <a:gdLst>
                <a:gd name="T0" fmla="*/ 428 w 744"/>
                <a:gd name="T1" fmla="*/ 4 h 1522"/>
                <a:gd name="T2" fmla="*/ 465 w 744"/>
                <a:gd name="T3" fmla="*/ 59 h 1522"/>
                <a:gd name="T4" fmla="*/ 468 w 744"/>
                <a:gd name="T5" fmla="*/ 175 h 1522"/>
                <a:gd name="T6" fmla="*/ 473 w 744"/>
                <a:gd name="T7" fmla="*/ 178 h 1522"/>
                <a:gd name="T8" fmla="*/ 493 w 744"/>
                <a:gd name="T9" fmla="*/ 183 h 1522"/>
                <a:gd name="T10" fmla="*/ 563 w 744"/>
                <a:gd name="T11" fmla="*/ 198 h 1522"/>
                <a:gd name="T12" fmla="*/ 647 w 744"/>
                <a:gd name="T13" fmla="*/ 221 h 1522"/>
                <a:gd name="T14" fmla="*/ 695 w 744"/>
                <a:gd name="T15" fmla="*/ 254 h 1522"/>
                <a:gd name="T16" fmla="*/ 667 w 744"/>
                <a:gd name="T17" fmla="*/ 366 h 1522"/>
                <a:gd name="T18" fmla="*/ 631 w 744"/>
                <a:gd name="T19" fmla="*/ 398 h 1522"/>
                <a:gd name="T20" fmla="*/ 586 w 744"/>
                <a:gd name="T21" fmla="*/ 395 h 1522"/>
                <a:gd name="T22" fmla="*/ 553 w 744"/>
                <a:gd name="T23" fmla="*/ 380 h 1522"/>
                <a:gd name="T24" fmla="*/ 471 w 744"/>
                <a:gd name="T25" fmla="*/ 359 h 1522"/>
                <a:gd name="T26" fmla="*/ 358 w 744"/>
                <a:gd name="T27" fmla="*/ 354 h 1522"/>
                <a:gd name="T28" fmla="*/ 277 w 744"/>
                <a:gd name="T29" fmla="*/ 385 h 1522"/>
                <a:gd name="T30" fmla="*/ 239 w 744"/>
                <a:gd name="T31" fmla="*/ 436 h 1522"/>
                <a:gd name="T32" fmla="*/ 234 w 744"/>
                <a:gd name="T33" fmla="*/ 497 h 1522"/>
                <a:gd name="T34" fmla="*/ 265 w 744"/>
                <a:gd name="T35" fmla="*/ 556 h 1522"/>
                <a:gd name="T36" fmla="*/ 349 w 744"/>
                <a:gd name="T37" fmla="*/ 611 h 1522"/>
                <a:gd name="T38" fmla="*/ 507 w 744"/>
                <a:gd name="T39" fmla="*/ 680 h 1522"/>
                <a:gd name="T40" fmla="*/ 655 w 744"/>
                <a:gd name="T41" fmla="*/ 778 h 1522"/>
                <a:gd name="T42" fmla="*/ 731 w 744"/>
                <a:gd name="T43" fmla="*/ 904 h 1522"/>
                <a:gd name="T44" fmla="*/ 741 w 744"/>
                <a:gd name="T45" fmla="*/ 1057 h 1522"/>
                <a:gd name="T46" fmla="*/ 685 w 744"/>
                <a:gd name="T47" fmla="*/ 1193 h 1522"/>
                <a:gd name="T48" fmla="*/ 570 w 744"/>
                <a:gd name="T49" fmla="*/ 1292 h 1522"/>
                <a:gd name="T50" fmla="*/ 463 w 744"/>
                <a:gd name="T51" fmla="*/ 1330 h 1522"/>
                <a:gd name="T52" fmla="*/ 456 w 744"/>
                <a:gd name="T53" fmla="*/ 1335 h 1522"/>
                <a:gd name="T54" fmla="*/ 455 w 744"/>
                <a:gd name="T55" fmla="*/ 1463 h 1522"/>
                <a:gd name="T56" fmla="*/ 417 w 744"/>
                <a:gd name="T57" fmla="*/ 1517 h 1522"/>
                <a:gd name="T58" fmla="*/ 315 w 744"/>
                <a:gd name="T59" fmla="*/ 1517 h 1522"/>
                <a:gd name="T60" fmla="*/ 277 w 744"/>
                <a:gd name="T61" fmla="*/ 1463 h 1522"/>
                <a:gd name="T62" fmla="*/ 275 w 744"/>
                <a:gd name="T63" fmla="*/ 1341 h 1522"/>
                <a:gd name="T64" fmla="*/ 267 w 744"/>
                <a:gd name="T65" fmla="*/ 1336 h 1522"/>
                <a:gd name="T66" fmla="*/ 242 w 744"/>
                <a:gd name="T67" fmla="*/ 1333 h 1522"/>
                <a:gd name="T68" fmla="*/ 157 w 744"/>
                <a:gd name="T69" fmla="*/ 1315 h 1522"/>
                <a:gd name="T70" fmla="*/ 56 w 744"/>
                <a:gd name="T71" fmla="*/ 1284 h 1522"/>
                <a:gd name="T72" fmla="*/ 4 w 744"/>
                <a:gd name="T73" fmla="*/ 1246 h 1522"/>
                <a:gd name="T74" fmla="*/ 32 w 744"/>
                <a:gd name="T75" fmla="*/ 1132 h 1522"/>
                <a:gd name="T76" fmla="*/ 68 w 744"/>
                <a:gd name="T77" fmla="*/ 1098 h 1522"/>
                <a:gd name="T78" fmla="*/ 102 w 744"/>
                <a:gd name="T79" fmla="*/ 1098 h 1522"/>
                <a:gd name="T80" fmla="*/ 125 w 744"/>
                <a:gd name="T81" fmla="*/ 1108 h 1522"/>
                <a:gd name="T82" fmla="*/ 188 w 744"/>
                <a:gd name="T83" fmla="*/ 1131 h 1522"/>
                <a:gd name="T84" fmla="*/ 275 w 744"/>
                <a:gd name="T85" fmla="*/ 1155 h 1522"/>
                <a:gd name="T86" fmla="*/ 381 w 744"/>
                <a:gd name="T87" fmla="*/ 1159 h 1522"/>
                <a:gd name="T88" fmla="*/ 484 w 744"/>
                <a:gd name="T89" fmla="*/ 1109 h 1522"/>
                <a:gd name="T90" fmla="*/ 524 w 744"/>
                <a:gd name="T91" fmla="*/ 1017 h 1522"/>
                <a:gd name="T92" fmla="*/ 491 w 744"/>
                <a:gd name="T93" fmla="*/ 928 h 1522"/>
                <a:gd name="T94" fmla="*/ 387 w 744"/>
                <a:gd name="T95" fmla="*/ 856 h 1522"/>
                <a:gd name="T96" fmla="*/ 246 w 744"/>
                <a:gd name="T97" fmla="*/ 795 h 1522"/>
                <a:gd name="T98" fmla="*/ 127 w 744"/>
                <a:gd name="T99" fmla="*/ 726 h 1522"/>
                <a:gd name="T100" fmla="*/ 43 w 744"/>
                <a:gd name="T101" fmla="*/ 629 h 1522"/>
                <a:gd name="T102" fmla="*/ 12 w 744"/>
                <a:gd name="T103" fmla="*/ 497 h 1522"/>
                <a:gd name="T104" fmla="*/ 45 w 744"/>
                <a:gd name="T105" fmla="*/ 359 h 1522"/>
                <a:gd name="T106" fmla="*/ 135 w 744"/>
                <a:gd name="T107" fmla="*/ 252 h 1522"/>
                <a:gd name="T108" fmla="*/ 277 w 744"/>
                <a:gd name="T109" fmla="*/ 188 h 1522"/>
                <a:gd name="T110" fmla="*/ 285 w 744"/>
                <a:gd name="T111" fmla="*/ 185 h 1522"/>
                <a:gd name="T112" fmla="*/ 290 w 744"/>
                <a:gd name="T113" fmla="*/ 175 h 1522"/>
                <a:gd name="T114" fmla="*/ 308 w 744"/>
                <a:gd name="T115" fmla="*/ 17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4" h="1522">
                  <a:moveTo>
                    <a:pt x="351" y="0"/>
                  </a:moveTo>
                  <a:lnTo>
                    <a:pt x="404" y="0"/>
                  </a:lnTo>
                  <a:lnTo>
                    <a:pt x="428" y="4"/>
                  </a:lnTo>
                  <a:lnTo>
                    <a:pt x="448" y="17"/>
                  </a:lnTo>
                  <a:lnTo>
                    <a:pt x="461" y="36"/>
                  </a:lnTo>
                  <a:lnTo>
                    <a:pt x="465" y="59"/>
                  </a:lnTo>
                  <a:lnTo>
                    <a:pt x="466" y="168"/>
                  </a:lnTo>
                  <a:lnTo>
                    <a:pt x="466" y="173"/>
                  </a:lnTo>
                  <a:lnTo>
                    <a:pt x="468" y="175"/>
                  </a:lnTo>
                  <a:lnTo>
                    <a:pt x="469" y="176"/>
                  </a:lnTo>
                  <a:lnTo>
                    <a:pt x="471" y="178"/>
                  </a:lnTo>
                  <a:lnTo>
                    <a:pt x="473" y="178"/>
                  </a:lnTo>
                  <a:lnTo>
                    <a:pt x="474" y="180"/>
                  </a:lnTo>
                  <a:lnTo>
                    <a:pt x="479" y="180"/>
                  </a:lnTo>
                  <a:lnTo>
                    <a:pt x="493" y="183"/>
                  </a:lnTo>
                  <a:lnTo>
                    <a:pt x="512" y="186"/>
                  </a:lnTo>
                  <a:lnTo>
                    <a:pt x="535" y="191"/>
                  </a:lnTo>
                  <a:lnTo>
                    <a:pt x="563" y="198"/>
                  </a:lnTo>
                  <a:lnTo>
                    <a:pt x="591" y="204"/>
                  </a:lnTo>
                  <a:lnTo>
                    <a:pt x="621" y="212"/>
                  </a:lnTo>
                  <a:lnTo>
                    <a:pt x="647" y="221"/>
                  </a:lnTo>
                  <a:lnTo>
                    <a:pt x="672" y="231"/>
                  </a:lnTo>
                  <a:lnTo>
                    <a:pt x="685" y="239"/>
                  </a:lnTo>
                  <a:lnTo>
                    <a:pt x="695" y="254"/>
                  </a:lnTo>
                  <a:lnTo>
                    <a:pt x="700" y="270"/>
                  </a:lnTo>
                  <a:lnTo>
                    <a:pt x="697" y="290"/>
                  </a:lnTo>
                  <a:lnTo>
                    <a:pt x="667" y="366"/>
                  </a:lnTo>
                  <a:lnTo>
                    <a:pt x="659" y="380"/>
                  </a:lnTo>
                  <a:lnTo>
                    <a:pt x="646" y="392"/>
                  </a:lnTo>
                  <a:lnTo>
                    <a:pt x="631" y="398"/>
                  </a:lnTo>
                  <a:lnTo>
                    <a:pt x="614" y="402"/>
                  </a:lnTo>
                  <a:lnTo>
                    <a:pt x="599" y="400"/>
                  </a:lnTo>
                  <a:lnTo>
                    <a:pt x="586" y="395"/>
                  </a:lnTo>
                  <a:lnTo>
                    <a:pt x="583" y="393"/>
                  </a:lnTo>
                  <a:lnTo>
                    <a:pt x="572" y="389"/>
                  </a:lnTo>
                  <a:lnTo>
                    <a:pt x="553" y="380"/>
                  </a:lnTo>
                  <a:lnTo>
                    <a:pt x="530" y="374"/>
                  </a:lnTo>
                  <a:lnTo>
                    <a:pt x="502" y="366"/>
                  </a:lnTo>
                  <a:lnTo>
                    <a:pt x="471" y="359"/>
                  </a:lnTo>
                  <a:lnTo>
                    <a:pt x="435" y="354"/>
                  </a:lnTo>
                  <a:lnTo>
                    <a:pt x="395" y="352"/>
                  </a:lnTo>
                  <a:lnTo>
                    <a:pt x="358" y="354"/>
                  </a:lnTo>
                  <a:lnTo>
                    <a:pt x="326" y="361"/>
                  </a:lnTo>
                  <a:lnTo>
                    <a:pt x="300" y="372"/>
                  </a:lnTo>
                  <a:lnTo>
                    <a:pt x="277" y="385"/>
                  </a:lnTo>
                  <a:lnTo>
                    <a:pt x="260" y="400"/>
                  </a:lnTo>
                  <a:lnTo>
                    <a:pt x="247" y="418"/>
                  </a:lnTo>
                  <a:lnTo>
                    <a:pt x="239" y="436"/>
                  </a:lnTo>
                  <a:lnTo>
                    <a:pt x="232" y="456"/>
                  </a:lnTo>
                  <a:lnTo>
                    <a:pt x="231" y="476"/>
                  </a:lnTo>
                  <a:lnTo>
                    <a:pt x="234" y="497"/>
                  </a:lnTo>
                  <a:lnTo>
                    <a:pt x="239" y="519"/>
                  </a:lnTo>
                  <a:lnTo>
                    <a:pt x="249" y="538"/>
                  </a:lnTo>
                  <a:lnTo>
                    <a:pt x="265" y="556"/>
                  </a:lnTo>
                  <a:lnTo>
                    <a:pt x="287" y="574"/>
                  </a:lnTo>
                  <a:lnTo>
                    <a:pt x="315" y="593"/>
                  </a:lnTo>
                  <a:lnTo>
                    <a:pt x="349" y="611"/>
                  </a:lnTo>
                  <a:lnTo>
                    <a:pt x="390" y="630"/>
                  </a:lnTo>
                  <a:lnTo>
                    <a:pt x="441" y="650"/>
                  </a:lnTo>
                  <a:lnTo>
                    <a:pt x="507" y="680"/>
                  </a:lnTo>
                  <a:lnTo>
                    <a:pt x="565" y="709"/>
                  </a:lnTo>
                  <a:lnTo>
                    <a:pt x="614" y="744"/>
                  </a:lnTo>
                  <a:lnTo>
                    <a:pt x="655" y="778"/>
                  </a:lnTo>
                  <a:lnTo>
                    <a:pt x="688" y="816"/>
                  </a:lnTo>
                  <a:lnTo>
                    <a:pt x="713" y="859"/>
                  </a:lnTo>
                  <a:lnTo>
                    <a:pt x="731" y="904"/>
                  </a:lnTo>
                  <a:lnTo>
                    <a:pt x="741" y="951"/>
                  </a:lnTo>
                  <a:lnTo>
                    <a:pt x="744" y="1004"/>
                  </a:lnTo>
                  <a:lnTo>
                    <a:pt x="741" y="1057"/>
                  </a:lnTo>
                  <a:lnTo>
                    <a:pt x="730" y="1106"/>
                  </a:lnTo>
                  <a:lnTo>
                    <a:pt x="711" y="1150"/>
                  </a:lnTo>
                  <a:lnTo>
                    <a:pt x="685" y="1193"/>
                  </a:lnTo>
                  <a:lnTo>
                    <a:pt x="652" y="1231"/>
                  </a:lnTo>
                  <a:lnTo>
                    <a:pt x="614" y="1264"/>
                  </a:lnTo>
                  <a:lnTo>
                    <a:pt x="570" y="1292"/>
                  </a:lnTo>
                  <a:lnTo>
                    <a:pt x="519" y="1313"/>
                  </a:lnTo>
                  <a:lnTo>
                    <a:pt x="465" y="1330"/>
                  </a:lnTo>
                  <a:lnTo>
                    <a:pt x="463" y="1330"/>
                  </a:lnTo>
                  <a:lnTo>
                    <a:pt x="461" y="1331"/>
                  </a:lnTo>
                  <a:lnTo>
                    <a:pt x="458" y="1331"/>
                  </a:lnTo>
                  <a:lnTo>
                    <a:pt x="456" y="1335"/>
                  </a:lnTo>
                  <a:lnTo>
                    <a:pt x="455" y="1338"/>
                  </a:lnTo>
                  <a:lnTo>
                    <a:pt x="455" y="1343"/>
                  </a:lnTo>
                  <a:lnTo>
                    <a:pt x="455" y="1463"/>
                  </a:lnTo>
                  <a:lnTo>
                    <a:pt x="450" y="1486"/>
                  </a:lnTo>
                  <a:lnTo>
                    <a:pt x="437" y="1506"/>
                  </a:lnTo>
                  <a:lnTo>
                    <a:pt x="417" y="1517"/>
                  </a:lnTo>
                  <a:lnTo>
                    <a:pt x="394" y="1522"/>
                  </a:lnTo>
                  <a:lnTo>
                    <a:pt x="338" y="1522"/>
                  </a:lnTo>
                  <a:lnTo>
                    <a:pt x="315" y="1517"/>
                  </a:lnTo>
                  <a:lnTo>
                    <a:pt x="295" y="1506"/>
                  </a:lnTo>
                  <a:lnTo>
                    <a:pt x="282" y="1486"/>
                  </a:lnTo>
                  <a:lnTo>
                    <a:pt x="277" y="1463"/>
                  </a:lnTo>
                  <a:lnTo>
                    <a:pt x="277" y="1348"/>
                  </a:lnTo>
                  <a:lnTo>
                    <a:pt x="277" y="1344"/>
                  </a:lnTo>
                  <a:lnTo>
                    <a:pt x="275" y="1341"/>
                  </a:lnTo>
                  <a:lnTo>
                    <a:pt x="272" y="1340"/>
                  </a:lnTo>
                  <a:lnTo>
                    <a:pt x="270" y="1338"/>
                  </a:lnTo>
                  <a:lnTo>
                    <a:pt x="267" y="1336"/>
                  </a:lnTo>
                  <a:lnTo>
                    <a:pt x="265" y="1336"/>
                  </a:lnTo>
                  <a:lnTo>
                    <a:pt x="259" y="1335"/>
                  </a:lnTo>
                  <a:lnTo>
                    <a:pt x="242" y="1333"/>
                  </a:lnTo>
                  <a:lnTo>
                    <a:pt x="219" y="1328"/>
                  </a:lnTo>
                  <a:lnTo>
                    <a:pt x="190" y="1321"/>
                  </a:lnTo>
                  <a:lnTo>
                    <a:pt x="157" y="1315"/>
                  </a:lnTo>
                  <a:lnTo>
                    <a:pt x="124" y="1305"/>
                  </a:lnTo>
                  <a:lnTo>
                    <a:pt x="89" y="1295"/>
                  </a:lnTo>
                  <a:lnTo>
                    <a:pt x="56" y="1284"/>
                  </a:lnTo>
                  <a:lnTo>
                    <a:pt x="28" y="1270"/>
                  </a:lnTo>
                  <a:lnTo>
                    <a:pt x="15" y="1261"/>
                  </a:lnTo>
                  <a:lnTo>
                    <a:pt x="4" y="1246"/>
                  </a:lnTo>
                  <a:lnTo>
                    <a:pt x="0" y="1229"/>
                  </a:lnTo>
                  <a:lnTo>
                    <a:pt x="4" y="1208"/>
                  </a:lnTo>
                  <a:lnTo>
                    <a:pt x="32" y="1132"/>
                  </a:lnTo>
                  <a:lnTo>
                    <a:pt x="40" y="1117"/>
                  </a:lnTo>
                  <a:lnTo>
                    <a:pt x="53" y="1106"/>
                  </a:lnTo>
                  <a:lnTo>
                    <a:pt x="68" y="1098"/>
                  </a:lnTo>
                  <a:lnTo>
                    <a:pt x="86" y="1094"/>
                  </a:lnTo>
                  <a:lnTo>
                    <a:pt x="94" y="1096"/>
                  </a:lnTo>
                  <a:lnTo>
                    <a:pt x="102" y="1098"/>
                  </a:lnTo>
                  <a:lnTo>
                    <a:pt x="111" y="1101"/>
                  </a:lnTo>
                  <a:lnTo>
                    <a:pt x="116" y="1103"/>
                  </a:lnTo>
                  <a:lnTo>
                    <a:pt x="125" y="1108"/>
                  </a:lnTo>
                  <a:lnTo>
                    <a:pt x="142" y="1114"/>
                  </a:lnTo>
                  <a:lnTo>
                    <a:pt x="163" y="1122"/>
                  </a:lnTo>
                  <a:lnTo>
                    <a:pt x="188" y="1131"/>
                  </a:lnTo>
                  <a:lnTo>
                    <a:pt x="216" y="1140"/>
                  </a:lnTo>
                  <a:lnTo>
                    <a:pt x="246" y="1149"/>
                  </a:lnTo>
                  <a:lnTo>
                    <a:pt x="275" y="1155"/>
                  </a:lnTo>
                  <a:lnTo>
                    <a:pt x="307" y="1160"/>
                  </a:lnTo>
                  <a:lnTo>
                    <a:pt x="334" y="1162"/>
                  </a:lnTo>
                  <a:lnTo>
                    <a:pt x="381" y="1159"/>
                  </a:lnTo>
                  <a:lnTo>
                    <a:pt x="422" y="1147"/>
                  </a:lnTo>
                  <a:lnTo>
                    <a:pt x="456" y="1131"/>
                  </a:lnTo>
                  <a:lnTo>
                    <a:pt x="484" y="1109"/>
                  </a:lnTo>
                  <a:lnTo>
                    <a:pt x="506" y="1083"/>
                  </a:lnTo>
                  <a:lnTo>
                    <a:pt x="519" y="1052"/>
                  </a:lnTo>
                  <a:lnTo>
                    <a:pt x="524" y="1017"/>
                  </a:lnTo>
                  <a:lnTo>
                    <a:pt x="520" y="984"/>
                  </a:lnTo>
                  <a:lnTo>
                    <a:pt x="509" y="955"/>
                  </a:lnTo>
                  <a:lnTo>
                    <a:pt x="491" y="928"/>
                  </a:lnTo>
                  <a:lnTo>
                    <a:pt x="466" y="902"/>
                  </a:lnTo>
                  <a:lnTo>
                    <a:pt x="432" y="879"/>
                  </a:lnTo>
                  <a:lnTo>
                    <a:pt x="387" y="856"/>
                  </a:lnTo>
                  <a:lnTo>
                    <a:pt x="334" y="833"/>
                  </a:lnTo>
                  <a:lnTo>
                    <a:pt x="290" y="815"/>
                  </a:lnTo>
                  <a:lnTo>
                    <a:pt x="246" y="795"/>
                  </a:lnTo>
                  <a:lnTo>
                    <a:pt x="203" y="774"/>
                  </a:lnTo>
                  <a:lnTo>
                    <a:pt x="163" y="751"/>
                  </a:lnTo>
                  <a:lnTo>
                    <a:pt x="127" y="726"/>
                  </a:lnTo>
                  <a:lnTo>
                    <a:pt x="94" y="696"/>
                  </a:lnTo>
                  <a:lnTo>
                    <a:pt x="66" y="665"/>
                  </a:lnTo>
                  <a:lnTo>
                    <a:pt x="43" y="629"/>
                  </a:lnTo>
                  <a:lnTo>
                    <a:pt x="27" y="589"/>
                  </a:lnTo>
                  <a:lnTo>
                    <a:pt x="15" y="545"/>
                  </a:lnTo>
                  <a:lnTo>
                    <a:pt x="12" y="497"/>
                  </a:lnTo>
                  <a:lnTo>
                    <a:pt x="15" y="448"/>
                  </a:lnTo>
                  <a:lnTo>
                    <a:pt x="27" y="402"/>
                  </a:lnTo>
                  <a:lnTo>
                    <a:pt x="45" y="359"/>
                  </a:lnTo>
                  <a:lnTo>
                    <a:pt x="69" y="318"/>
                  </a:lnTo>
                  <a:lnTo>
                    <a:pt x="99" y="283"/>
                  </a:lnTo>
                  <a:lnTo>
                    <a:pt x="135" y="252"/>
                  </a:lnTo>
                  <a:lnTo>
                    <a:pt x="178" y="226"/>
                  </a:lnTo>
                  <a:lnTo>
                    <a:pt x="224" y="204"/>
                  </a:lnTo>
                  <a:lnTo>
                    <a:pt x="277" y="188"/>
                  </a:lnTo>
                  <a:lnTo>
                    <a:pt x="279" y="188"/>
                  </a:lnTo>
                  <a:lnTo>
                    <a:pt x="282" y="186"/>
                  </a:lnTo>
                  <a:lnTo>
                    <a:pt x="285" y="185"/>
                  </a:lnTo>
                  <a:lnTo>
                    <a:pt x="287" y="181"/>
                  </a:lnTo>
                  <a:lnTo>
                    <a:pt x="290" y="178"/>
                  </a:lnTo>
                  <a:lnTo>
                    <a:pt x="290" y="175"/>
                  </a:lnTo>
                  <a:lnTo>
                    <a:pt x="290" y="59"/>
                  </a:lnTo>
                  <a:lnTo>
                    <a:pt x="295" y="36"/>
                  </a:lnTo>
                  <a:lnTo>
                    <a:pt x="308" y="17"/>
                  </a:lnTo>
                  <a:lnTo>
                    <a:pt x="328" y="4"/>
                  </a:lnTo>
                  <a:lnTo>
                    <a:pt x="351"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02" name="Freeform 34">
              <a:extLst>
                <a:ext uri="{FF2B5EF4-FFF2-40B4-BE49-F238E27FC236}">
                  <a16:creationId xmlns:a16="http://schemas.microsoft.com/office/drawing/2014/main" id="{A30C3EEB-F478-2143-96B9-F9D12311E477}"/>
                </a:ext>
              </a:extLst>
            </p:cNvPr>
            <p:cNvSpPr>
              <a:spLocks noEditPoints="1"/>
            </p:cNvSpPr>
            <p:nvPr/>
          </p:nvSpPr>
          <p:spPr bwMode="auto">
            <a:xfrm>
              <a:off x="4524376" y="3752851"/>
              <a:ext cx="2278063" cy="2278063"/>
            </a:xfrm>
            <a:custGeom>
              <a:avLst/>
              <a:gdLst>
                <a:gd name="T0" fmla="*/ 1226 w 2871"/>
                <a:gd name="T1" fmla="*/ 353 h 2871"/>
                <a:gd name="T2" fmla="*/ 938 w 2871"/>
                <a:gd name="T3" fmla="*/ 450 h 2871"/>
                <a:gd name="T4" fmla="*/ 691 w 2871"/>
                <a:gd name="T5" fmla="*/ 622 h 2871"/>
                <a:gd name="T6" fmla="*/ 500 w 2871"/>
                <a:gd name="T7" fmla="*/ 850 h 2871"/>
                <a:gd name="T8" fmla="*/ 377 w 2871"/>
                <a:gd name="T9" fmla="*/ 1125 h 2871"/>
                <a:gd name="T10" fmla="*/ 332 w 2871"/>
                <a:gd name="T11" fmla="*/ 1434 h 2871"/>
                <a:gd name="T12" fmla="*/ 377 w 2871"/>
                <a:gd name="T13" fmla="*/ 1745 h 2871"/>
                <a:gd name="T14" fmla="*/ 500 w 2871"/>
                <a:gd name="T15" fmla="*/ 2020 h 2871"/>
                <a:gd name="T16" fmla="*/ 691 w 2871"/>
                <a:gd name="T17" fmla="*/ 2249 h 2871"/>
                <a:gd name="T18" fmla="*/ 938 w 2871"/>
                <a:gd name="T19" fmla="*/ 2418 h 2871"/>
                <a:gd name="T20" fmla="*/ 1226 w 2871"/>
                <a:gd name="T21" fmla="*/ 2517 h 2871"/>
                <a:gd name="T22" fmla="*/ 1542 w 2871"/>
                <a:gd name="T23" fmla="*/ 2532 h 2871"/>
                <a:gd name="T24" fmla="*/ 1842 w 2871"/>
                <a:gd name="T25" fmla="*/ 2461 h 2871"/>
                <a:gd name="T26" fmla="*/ 2102 w 2871"/>
                <a:gd name="T27" fmla="*/ 2313 h 2871"/>
                <a:gd name="T28" fmla="*/ 2313 w 2871"/>
                <a:gd name="T29" fmla="*/ 2102 h 2871"/>
                <a:gd name="T30" fmla="*/ 2461 w 2871"/>
                <a:gd name="T31" fmla="*/ 1841 h 2871"/>
                <a:gd name="T32" fmla="*/ 2533 w 2871"/>
                <a:gd name="T33" fmla="*/ 1541 h 2871"/>
                <a:gd name="T34" fmla="*/ 2518 w 2871"/>
                <a:gd name="T35" fmla="*/ 1225 h 2871"/>
                <a:gd name="T36" fmla="*/ 2420 w 2871"/>
                <a:gd name="T37" fmla="*/ 937 h 2871"/>
                <a:gd name="T38" fmla="*/ 2250 w 2871"/>
                <a:gd name="T39" fmla="*/ 692 h 2871"/>
                <a:gd name="T40" fmla="*/ 2020 w 2871"/>
                <a:gd name="T41" fmla="*/ 500 h 2871"/>
                <a:gd name="T42" fmla="*/ 1745 w 2871"/>
                <a:gd name="T43" fmla="*/ 376 h 2871"/>
                <a:gd name="T44" fmla="*/ 1435 w 2871"/>
                <a:gd name="T45" fmla="*/ 332 h 2871"/>
                <a:gd name="T46" fmla="*/ 1667 w 2871"/>
                <a:gd name="T47" fmla="*/ 19 h 2871"/>
                <a:gd name="T48" fmla="*/ 1993 w 2871"/>
                <a:gd name="T49" fmla="*/ 113 h 2871"/>
                <a:gd name="T50" fmla="*/ 2283 w 2871"/>
                <a:gd name="T51" fmla="*/ 278 h 2871"/>
                <a:gd name="T52" fmla="*/ 2525 w 2871"/>
                <a:gd name="T53" fmla="*/ 501 h 2871"/>
                <a:gd name="T54" fmla="*/ 2711 w 2871"/>
                <a:gd name="T55" fmla="*/ 776 h 2871"/>
                <a:gd name="T56" fmla="*/ 2830 w 2871"/>
                <a:gd name="T57" fmla="*/ 1091 h 2871"/>
                <a:gd name="T58" fmla="*/ 2871 w 2871"/>
                <a:gd name="T59" fmla="*/ 1434 h 2871"/>
                <a:gd name="T60" fmla="*/ 2830 w 2871"/>
                <a:gd name="T61" fmla="*/ 1780 h 2871"/>
                <a:gd name="T62" fmla="*/ 2711 w 2871"/>
                <a:gd name="T63" fmla="*/ 2094 h 2871"/>
                <a:gd name="T64" fmla="*/ 2525 w 2871"/>
                <a:gd name="T65" fmla="*/ 2369 h 2871"/>
                <a:gd name="T66" fmla="*/ 2283 w 2871"/>
                <a:gd name="T67" fmla="*/ 2593 h 2871"/>
                <a:gd name="T68" fmla="*/ 1993 w 2871"/>
                <a:gd name="T69" fmla="*/ 2757 h 2871"/>
                <a:gd name="T70" fmla="*/ 1667 w 2871"/>
                <a:gd name="T71" fmla="*/ 2851 h 2871"/>
                <a:gd name="T72" fmla="*/ 1317 w 2871"/>
                <a:gd name="T73" fmla="*/ 2866 h 2871"/>
                <a:gd name="T74" fmla="*/ 981 w 2871"/>
                <a:gd name="T75" fmla="*/ 2797 h 2871"/>
                <a:gd name="T76" fmla="*/ 680 w 2871"/>
                <a:gd name="T77" fmla="*/ 2655 h 2871"/>
                <a:gd name="T78" fmla="*/ 420 w 2871"/>
                <a:gd name="T79" fmla="*/ 2450 h 2871"/>
                <a:gd name="T80" fmla="*/ 216 w 2871"/>
                <a:gd name="T81" fmla="*/ 2191 h 2871"/>
                <a:gd name="T82" fmla="*/ 72 w 2871"/>
                <a:gd name="T83" fmla="*/ 1889 h 2871"/>
                <a:gd name="T84" fmla="*/ 5 w 2871"/>
                <a:gd name="T85" fmla="*/ 1553 h 2871"/>
                <a:gd name="T86" fmla="*/ 18 w 2871"/>
                <a:gd name="T87" fmla="*/ 1202 h 2871"/>
                <a:gd name="T88" fmla="*/ 112 w 2871"/>
                <a:gd name="T89" fmla="*/ 877 h 2871"/>
                <a:gd name="T90" fmla="*/ 277 w 2871"/>
                <a:gd name="T91" fmla="*/ 587 h 2871"/>
                <a:gd name="T92" fmla="*/ 500 w 2871"/>
                <a:gd name="T93" fmla="*/ 345 h 2871"/>
                <a:gd name="T94" fmla="*/ 775 w 2871"/>
                <a:gd name="T95" fmla="*/ 161 h 2871"/>
                <a:gd name="T96" fmla="*/ 1090 w 2871"/>
                <a:gd name="T97" fmla="*/ 42 h 2871"/>
                <a:gd name="T98" fmla="*/ 1435 w 2871"/>
                <a:gd name="T99" fmla="*/ 0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1" h="2871">
                  <a:moveTo>
                    <a:pt x="1435" y="332"/>
                  </a:moveTo>
                  <a:lnTo>
                    <a:pt x="1328" y="339"/>
                  </a:lnTo>
                  <a:lnTo>
                    <a:pt x="1226" y="353"/>
                  </a:lnTo>
                  <a:lnTo>
                    <a:pt x="1126" y="376"/>
                  </a:lnTo>
                  <a:lnTo>
                    <a:pt x="1029" y="409"/>
                  </a:lnTo>
                  <a:lnTo>
                    <a:pt x="938" y="450"/>
                  </a:lnTo>
                  <a:lnTo>
                    <a:pt x="849" y="500"/>
                  </a:lnTo>
                  <a:lnTo>
                    <a:pt x="769" y="557"/>
                  </a:lnTo>
                  <a:lnTo>
                    <a:pt x="691" y="622"/>
                  </a:lnTo>
                  <a:lnTo>
                    <a:pt x="621" y="692"/>
                  </a:lnTo>
                  <a:lnTo>
                    <a:pt x="558" y="768"/>
                  </a:lnTo>
                  <a:lnTo>
                    <a:pt x="500" y="850"/>
                  </a:lnTo>
                  <a:lnTo>
                    <a:pt x="451" y="937"/>
                  </a:lnTo>
                  <a:lnTo>
                    <a:pt x="410" y="1030"/>
                  </a:lnTo>
                  <a:lnTo>
                    <a:pt x="377" y="1125"/>
                  </a:lnTo>
                  <a:lnTo>
                    <a:pt x="352" y="1225"/>
                  </a:lnTo>
                  <a:lnTo>
                    <a:pt x="337" y="1329"/>
                  </a:lnTo>
                  <a:lnTo>
                    <a:pt x="332" y="1434"/>
                  </a:lnTo>
                  <a:lnTo>
                    <a:pt x="337" y="1541"/>
                  </a:lnTo>
                  <a:lnTo>
                    <a:pt x="352" y="1645"/>
                  </a:lnTo>
                  <a:lnTo>
                    <a:pt x="377" y="1745"/>
                  </a:lnTo>
                  <a:lnTo>
                    <a:pt x="410" y="1841"/>
                  </a:lnTo>
                  <a:lnTo>
                    <a:pt x="451" y="1933"/>
                  </a:lnTo>
                  <a:lnTo>
                    <a:pt x="500" y="2020"/>
                  </a:lnTo>
                  <a:lnTo>
                    <a:pt x="558" y="2102"/>
                  </a:lnTo>
                  <a:lnTo>
                    <a:pt x="621" y="2178"/>
                  </a:lnTo>
                  <a:lnTo>
                    <a:pt x="691" y="2249"/>
                  </a:lnTo>
                  <a:lnTo>
                    <a:pt x="769" y="2313"/>
                  </a:lnTo>
                  <a:lnTo>
                    <a:pt x="849" y="2369"/>
                  </a:lnTo>
                  <a:lnTo>
                    <a:pt x="938" y="2418"/>
                  </a:lnTo>
                  <a:lnTo>
                    <a:pt x="1029" y="2461"/>
                  </a:lnTo>
                  <a:lnTo>
                    <a:pt x="1126" y="2494"/>
                  </a:lnTo>
                  <a:lnTo>
                    <a:pt x="1226" y="2517"/>
                  </a:lnTo>
                  <a:lnTo>
                    <a:pt x="1328" y="2532"/>
                  </a:lnTo>
                  <a:lnTo>
                    <a:pt x="1435" y="2537"/>
                  </a:lnTo>
                  <a:lnTo>
                    <a:pt x="1542" y="2532"/>
                  </a:lnTo>
                  <a:lnTo>
                    <a:pt x="1644" y="2517"/>
                  </a:lnTo>
                  <a:lnTo>
                    <a:pt x="1745" y="2494"/>
                  </a:lnTo>
                  <a:lnTo>
                    <a:pt x="1842" y="2461"/>
                  </a:lnTo>
                  <a:lnTo>
                    <a:pt x="1932" y="2418"/>
                  </a:lnTo>
                  <a:lnTo>
                    <a:pt x="2020" y="2369"/>
                  </a:lnTo>
                  <a:lnTo>
                    <a:pt x="2102" y="2313"/>
                  </a:lnTo>
                  <a:lnTo>
                    <a:pt x="2179" y="2249"/>
                  </a:lnTo>
                  <a:lnTo>
                    <a:pt x="2250" y="2178"/>
                  </a:lnTo>
                  <a:lnTo>
                    <a:pt x="2313" y="2102"/>
                  </a:lnTo>
                  <a:lnTo>
                    <a:pt x="2370" y="2020"/>
                  </a:lnTo>
                  <a:lnTo>
                    <a:pt x="2420" y="1933"/>
                  </a:lnTo>
                  <a:lnTo>
                    <a:pt x="2461" y="1841"/>
                  </a:lnTo>
                  <a:lnTo>
                    <a:pt x="2494" y="1745"/>
                  </a:lnTo>
                  <a:lnTo>
                    <a:pt x="2518" y="1645"/>
                  </a:lnTo>
                  <a:lnTo>
                    <a:pt x="2533" y="1541"/>
                  </a:lnTo>
                  <a:lnTo>
                    <a:pt x="2538" y="1434"/>
                  </a:lnTo>
                  <a:lnTo>
                    <a:pt x="2533" y="1329"/>
                  </a:lnTo>
                  <a:lnTo>
                    <a:pt x="2518" y="1225"/>
                  </a:lnTo>
                  <a:lnTo>
                    <a:pt x="2494" y="1125"/>
                  </a:lnTo>
                  <a:lnTo>
                    <a:pt x="2461" y="1030"/>
                  </a:lnTo>
                  <a:lnTo>
                    <a:pt x="2420" y="937"/>
                  </a:lnTo>
                  <a:lnTo>
                    <a:pt x="2370" y="850"/>
                  </a:lnTo>
                  <a:lnTo>
                    <a:pt x="2313" y="768"/>
                  </a:lnTo>
                  <a:lnTo>
                    <a:pt x="2250" y="692"/>
                  </a:lnTo>
                  <a:lnTo>
                    <a:pt x="2179" y="622"/>
                  </a:lnTo>
                  <a:lnTo>
                    <a:pt x="2102" y="557"/>
                  </a:lnTo>
                  <a:lnTo>
                    <a:pt x="2020" y="500"/>
                  </a:lnTo>
                  <a:lnTo>
                    <a:pt x="1932" y="450"/>
                  </a:lnTo>
                  <a:lnTo>
                    <a:pt x="1842" y="409"/>
                  </a:lnTo>
                  <a:lnTo>
                    <a:pt x="1745" y="376"/>
                  </a:lnTo>
                  <a:lnTo>
                    <a:pt x="1644" y="353"/>
                  </a:lnTo>
                  <a:lnTo>
                    <a:pt x="1542" y="339"/>
                  </a:lnTo>
                  <a:lnTo>
                    <a:pt x="1435" y="332"/>
                  </a:lnTo>
                  <a:close/>
                  <a:moveTo>
                    <a:pt x="1435" y="0"/>
                  </a:moveTo>
                  <a:lnTo>
                    <a:pt x="1554" y="5"/>
                  </a:lnTo>
                  <a:lnTo>
                    <a:pt x="1667" y="19"/>
                  </a:lnTo>
                  <a:lnTo>
                    <a:pt x="1781" y="42"/>
                  </a:lnTo>
                  <a:lnTo>
                    <a:pt x="1890" y="74"/>
                  </a:lnTo>
                  <a:lnTo>
                    <a:pt x="1993" y="113"/>
                  </a:lnTo>
                  <a:lnTo>
                    <a:pt x="2095" y="161"/>
                  </a:lnTo>
                  <a:lnTo>
                    <a:pt x="2191" y="215"/>
                  </a:lnTo>
                  <a:lnTo>
                    <a:pt x="2283" y="278"/>
                  </a:lnTo>
                  <a:lnTo>
                    <a:pt x="2370" y="345"/>
                  </a:lnTo>
                  <a:lnTo>
                    <a:pt x="2451" y="421"/>
                  </a:lnTo>
                  <a:lnTo>
                    <a:pt x="2525" y="501"/>
                  </a:lnTo>
                  <a:lnTo>
                    <a:pt x="2594" y="587"/>
                  </a:lnTo>
                  <a:lnTo>
                    <a:pt x="2655" y="679"/>
                  </a:lnTo>
                  <a:lnTo>
                    <a:pt x="2711" y="776"/>
                  </a:lnTo>
                  <a:lnTo>
                    <a:pt x="2759" y="877"/>
                  </a:lnTo>
                  <a:lnTo>
                    <a:pt x="2798" y="982"/>
                  </a:lnTo>
                  <a:lnTo>
                    <a:pt x="2830" y="1091"/>
                  </a:lnTo>
                  <a:lnTo>
                    <a:pt x="2853" y="1202"/>
                  </a:lnTo>
                  <a:lnTo>
                    <a:pt x="2866" y="1318"/>
                  </a:lnTo>
                  <a:lnTo>
                    <a:pt x="2871" y="1434"/>
                  </a:lnTo>
                  <a:lnTo>
                    <a:pt x="2866" y="1553"/>
                  </a:lnTo>
                  <a:lnTo>
                    <a:pt x="2853" y="1668"/>
                  </a:lnTo>
                  <a:lnTo>
                    <a:pt x="2830" y="1780"/>
                  </a:lnTo>
                  <a:lnTo>
                    <a:pt x="2798" y="1889"/>
                  </a:lnTo>
                  <a:lnTo>
                    <a:pt x="2759" y="1994"/>
                  </a:lnTo>
                  <a:lnTo>
                    <a:pt x="2711" y="2094"/>
                  </a:lnTo>
                  <a:lnTo>
                    <a:pt x="2655" y="2191"/>
                  </a:lnTo>
                  <a:lnTo>
                    <a:pt x="2594" y="2282"/>
                  </a:lnTo>
                  <a:lnTo>
                    <a:pt x="2525" y="2369"/>
                  </a:lnTo>
                  <a:lnTo>
                    <a:pt x="2451" y="2450"/>
                  </a:lnTo>
                  <a:lnTo>
                    <a:pt x="2370" y="2525"/>
                  </a:lnTo>
                  <a:lnTo>
                    <a:pt x="2283" y="2593"/>
                  </a:lnTo>
                  <a:lnTo>
                    <a:pt x="2191" y="2655"/>
                  </a:lnTo>
                  <a:lnTo>
                    <a:pt x="2095" y="2710"/>
                  </a:lnTo>
                  <a:lnTo>
                    <a:pt x="1993" y="2757"/>
                  </a:lnTo>
                  <a:lnTo>
                    <a:pt x="1890" y="2797"/>
                  </a:lnTo>
                  <a:lnTo>
                    <a:pt x="1781" y="2828"/>
                  </a:lnTo>
                  <a:lnTo>
                    <a:pt x="1667" y="2851"/>
                  </a:lnTo>
                  <a:lnTo>
                    <a:pt x="1554" y="2866"/>
                  </a:lnTo>
                  <a:lnTo>
                    <a:pt x="1435" y="2871"/>
                  </a:lnTo>
                  <a:lnTo>
                    <a:pt x="1317" y="2866"/>
                  </a:lnTo>
                  <a:lnTo>
                    <a:pt x="1203" y="2851"/>
                  </a:lnTo>
                  <a:lnTo>
                    <a:pt x="1090" y="2828"/>
                  </a:lnTo>
                  <a:lnTo>
                    <a:pt x="981" y="2797"/>
                  </a:lnTo>
                  <a:lnTo>
                    <a:pt x="877" y="2757"/>
                  </a:lnTo>
                  <a:lnTo>
                    <a:pt x="775" y="2710"/>
                  </a:lnTo>
                  <a:lnTo>
                    <a:pt x="680" y="2655"/>
                  </a:lnTo>
                  <a:lnTo>
                    <a:pt x="588" y="2593"/>
                  </a:lnTo>
                  <a:lnTo>
                    <a:pt x="500" y="2525"/>
                  </a:lnTo>
                  <a:lnTo>
                    <a:pt x="420" y="2450"/>
                  </a:lnTo>
                  <a:lnTo>
                    <a:pt x="346" y="2369"/>
                  </a:lnTo>
                  <a:lnTo>
                    <a:pt x="277" y="2282"/>
                  </a:lnTo>
                  <a:lnTo>
                    <a:pt x="216" y="2191"/>
                  </a:lnTo>
                  <a:lnTo>
                    <a:pt x="160" y="2094"/>
                  </a:lnTo>
                  <a:lnTo>
                    <a:pt x="112" y="1994"/>
                  </a:lnTo>
                  <a:lnTo>
                    <a:pt x="72" y="1889"/>
                  </a:lnTo>
                  <a:lnTo>
                    <a:pt x="41" y="1780"/>
                  </a:lnTo>
                  <a:lnTo>
                    <a:pt x="18" y="1668"/>
                  </a:lnTo>
                  <a:lnTo>
                    <a:pt x="5" y="1553"/>
                  </a:lnTo>
                  <a:lnTo>
                    <a:pt x="0" y="1434"/>
                  </a:lnTo>
                  <a:lnTo>
                    <a:pt x="5" y="1318"/>
                  </a:lnTo>
                  <a:lnTo>
                    <a:pt x="18" y="1202"/>
                  </a:lnTo>
                  <a:lnTo>
                    <a:pt x="41" y="1091"/>
                  </a:lnTo>
                  <a:lnTo>
                    <a:pt x="72" y="982"/>
                  </a:lnTo>
                  <a:lnTo>
                    <a:pt x="112" y="877"/>
                  </a:lnTo>
                  <a:lnTo>
                    <a:pt x="160" y="776"/>
                  </a:lnTo>
                  <a:lnTo>
                    <a:pt x="216" y="679"/>
                  </a:lnTo>
                  <a:lnTo>
                    <a:pt x="277" y="587"/>
                  </a:lnTo>
                  <a:lnTo>
                    <a:pt x="346" y="501"/>
                  </a:lnTo>
                  <a:lnTo>
                    <a:pt x="420" y="421"/>
                  </a:lnTo>
                  <a:lnTo>
                    <a:pt x="500" y="345"/>
                  </a:lnTo>
                  <a:lnTo>
                    <a:pt x="588" y="278"/>
                  </a:lnTo>
                  <a:lnTo>
                    <a:pt x="680" y="215"/>
                  </a:lnTo>
                  <a:lnTo>
                    <a:pt x="775" y="161"/>
                  </a:lnTo>
                  <a:lnTo>
                    <a:pt x="877" y="113"/>
                  </a:lnTo>
                  <a:lnTo>
                    <a:pt x="981" y="74"/>
                  </a:lnTo>
                  <a:lnTo>
                    <a:pt x="1090" y="42"/>
                  </a:lnTo>
                  <a:lnTo>
                    <a:pt x="1203" y="19"/>
                  </a:lnTo>
                  <a:lnTo>
                    <a:pt x="1317" y="5"/>
                  </a:lnTo>
                  <a:lnTo>
                    <a:pt x="1435"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03" name="Freeform 35">
              <a:extLst>
                <a:ext uri="{FF2B5EF4-FFF2-40B4-BE49-F238E27FC236}">
                  <a16:creationId xmlns:a16="http://schemas.microsoft.com/office/drawing/2014/main" id="{7CC37E94-076F-C649-9016-9EC36F9CB74D}"/>
                </a:ext>
              </a:extLst>
            </p:cNvPr>
            <p:cNvSpPr>
              <a:spLocks/>
            </p:cNvSpPr>
            <p:nvPr/>
          </p:nvSpPr>
          <p:spPr bwMode="auto">
            <a:xfrm>
              <a:off x="3678238" y="6140451"/>
              <a:ext cx="3122613" cy="1373188"/>
            </a:xfrm>
            <a:custGeom>
              <a:avLst/>
              <a:gdLst>
                <a:gd name="T0" fmla="*/ 1245 w 3934"/>
                <a:gd name="T1" fmla="*/ 22 h 1731"/>
                <a:gd name="T2" fmla="*/ 1546 w 3934"/>
                <a:gd name="T3" fmla="*/ 89 h 1731"/>
                <a:gd name="T4" fmla="*/ 1870 w 3934"/>
                <a:gd name="T5" fmla="*/ 180 h 1731"/>
                <a:gd name="T6" fmla="*/ 2171 w 3934"/>
                <a:gd name="T7" fmla="*/ 275 h 1731"/>
                <a:gd name="T8" fmla="*/ 2404 w 3934"/>
                <a:gd name="T9" fmla="*/ 349 h 1731"/>
                <a:gd name="T10" fmla="*/ 2532 w 3934"/>
                <a:gd name="T11" fmla="*/ 387 h 1731"/>
                <a:gd name="T12" fmla="*/ 2611 w 3934"/>
                <a:gd name="T13" fmla="*/ 466 h 1731"/>
                <a:gd name="T14" fmla="*/ 2621 w 3934"/>
                <a:gd name="T15" fmla="*/ 581 h 1731"/>
                <a:gd name="T16" fmla="*/ 2543 w 3934"/>
                <a:gd name="T17" fmla="*/ 695 h 1731"/>
                <a:gd name="T18" fmla="*/ 2361 w 3934"/>
                <a:gd name="T19" fmla="*/ 767 h 1731"/>
                <a:gd name="T20" fmla="*/ 2120 w 3934"/>
                <a:gd name="T21" fmla="*/ 780 h 1731"/>
                <a:gd name="T22" fmla="*/ 1872 w 3934"/>
                <a:gd name="T23" fmla="*/ 756 h 1731"/>
                <a:gd name="T24" fmla="*/ 1650 w 3934"/>
                <a:gd name="T25" fmla="*/ 716 h 1731"/>
                <a:gd name="T26" fmla="*/ 1490 w 3934"/>
                <a:gd name="T27" fmla="*/ 690 h 1731"/>
                <a:gd name="T28" fmla="*/ 1429 w 3934"/>
                <a:gd name="T29" fmla="*/ 700 h 1731"/>
                <a:gd name="T30" fmla="*/ 1513 w 3934"/>
                <a:gd name="T31" fmla="*/ 800 h 1731"/>
                <a:gd name="T32" fmla="*/ 1725 w 3934"/>
                <a:gd name="T33" fmla="*/ 882 h 1731"/>
                <a:gd name="T34" fmla="*/ 2009 w 3934"/>
                <a:gd name="T35" fmla="*/ 940 h 1731"/>
                <a:gd name="T36" fmla="*/ 2305 w 3934"/>
                <a:gd name="T37" fmla="*/ 961 h 1731"/>
                <a:gd name="T38" fmla="*/ 2659 w 3934"/>
                <a:gd name="T39" fmla="*/ 920 h 1731"/>
                <a:gd name="T40" fmla="*/ 3261 w 3934"/>
                <a:gd name="T41" fmla="*/ 739 h 1731"/>
                <a:gd name="T42" fmla="*/ 3691 w 3934"/>
                <a:gd name="T43" fmla="*/ 538 h 1731"/>
                <a:gd name="T44" fmla="*/ 3846 w 3934"/>
                <a:gd name="T45" fmla="*/ 552 h 1731"/>
                <a:gd name="T46" fmla="*/ 3929 w 3934"/>
                <a:gd name="T47" fmla="*/ 673 h 1731"/>
                <a:gd name="T48" fmla="*/ 3892 w 3934"/>
                <a:gd name="T49" fmla="*/ 858 h 1731"/>
                <a:gd name="T50" fmla="*/ 3748 w 3934"/>
                <a:gd name="T51" fmla="*/ 1011 h 1731"/>
                <a:gd name="T52" fmla="*/ 3551 w 3934"/>
                <a:gd name="T53" fmla="*/ 1147 h 1731"/>
                <a:gd name="T54" fmla="*/ 3284 w 3934"/>
                <a:gd name="T55" fmla="*/ 1313 h 1731"/>
                <a:gd name="T56" fmla="*/ 2988 w 3934"/>
                <a:gd name="T57" fmla="*/ 1480 h 1731"/>
                <a:gd name="T58" fmla="*/ 2705 w 3934"/>
                <a:gd name="T59" fmla="*/ 1621 h 1731"/>
                <a:gd name="T60" fmla="*/ 2476 w 3934"/>
                <a:gd name="T61" fmla="*/ 1713 h 1731"/>
                <a:gd name="T62" fmla="*/ 2316 w 3934"/>
                <a:gd name="T63" fmla="*/ 1731 h 1731"/>
                <a:gd name="T64" fmla="*/ 2051 w 3934"/>
                <a:gd name="T65" fmla="*/ 1708 h 1731"/>
                <a:gd name="T66" fmla="*/ 1704 w 3934"/>
                <a:gd name="T67" fmla="*/ 1662 h 1731"/>
                <a:gd name="T68" fmla="*/ 1320 w 3934"/>
                <a:gd name="T69" fmla="*/ 1603 h 1731"/>
                <a:gd name="T70" fmla="*/ 952 w 3934"/>
                <a:gd name="T71" fmla="*/ 1540 h 1731"/>
                <a:gd name="T72" fmla="*/ 647 w 3934"/>
                <a:gd name="T73" fmla="*/ 1484 h 1731"/>
                <a:gd name="T74" fmla="*/ 455 w 3934"/>
                <a:gd name="T75" fmla="*/ 1448 h 1731"/>
                <a:gd name="T76" fmla="*/ 295 w 3934"/>
                <a:gd name="T77" fmla="*/ 1453 h 1731"/>
                <a:gd name="T78" fmla="*/ 129 w 3934"/>
                <a:gd name="T79" fmla="*/ 1549 h 1731"/>
                <a:gd name="T80" fmla="*/ 41 w 3934"/>
                <a:gd name="T81" fmla="*/ 1603 h 1731"/>
                <a:gd name="T82" fmla="*/ 9 w 3934"/>
                <a:gd name="T83" fmla="*/ 1573 h 1731"/>
                <a:gd name="T84" fmla="*/ 0 w 3934"/>
                <a:gd name="T85" fmla="*/ 1540 h 1731"/>
                <a:gd name="T86" fmla="*/ 27 w 3934"/>
                <a:gd name="T87" fmla="*/ 1142 h 1731"/>
                <a:gd name="T88" fmla="*/ 56 w 3934"/>
                <a:gd name="T89" fmla="*/ 678 h 1731"/>
                <a:gd name="T90" fmla="*/ 83 w 3934"/>
                <a:gd name="T91" fmla="*/ 264 h 1731"/>
                <a:gd name="T92" fmla="*/ 111 w 3934"/>
                <a:gd name="T93" fmla="*/ 127 h 1731"/>
                <a:gd name="T94" fmla="*/ 188 w 3934"/>
                <a:gd name="T95" fmla="*/ 104 h 1731"/>
                <a:gd name="T96" fmla="*/ 395 w 3934"/>
                <a:gd name="T97" fmla="*/ 71 h 1731"/>
                <a:gd name="T98" fmla="*/ 688 w 3934"/>
                <a:gd name="T99" fmla="*/ 30 h 1731"/>
                <a:gd name="T100" fmla="*/ 960 w 3934"/>
                <a:gd name="T101" fmla="*/ 4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34" h="1731">
                  <a:moveTo>
                    <a:pt x="1062" y="0"/>
                  </a:moveTo>
                  <a:lnTo>
                    <a:pt x="1118" y="4"/>
                  </a:lnTo>
                  <a:lnTo>
                    <a:pt x="1179" y="12"/>
                  </a:lnTo>
                  <a:lnTo>
                    <a:pt x="1245" y="22"/>
                  </a:lnTo>
                  <a:lnTo>
                    <a:pt x="1316" y="35"/>
                  </a:lnTo>
                  <a:lnTo>
                    <a:pt x="1390" y="51"/>
                  </a:lnTo>
                  <a:lnTo>
                    <a:pt x="1467" y="69"/>
                  </a:lnTo>
                  <a:lnTo>
                    <a:pt x="1546" y="89"/>
                  </a:lnTo>
                  <a:lnTo>
                    <a:pt x="1627" y="111"/>
                  </a:lnTo>
                  <a:lnTo>
                    <a:pt x="1709" y="134"/>
                  </a:lnTo>
                  <a:lnTo>
                    <a:pt x="1790" y="157"/>
                  </a:lnTo>
                  <a:lnTo>
                    <a:pt x="1870" y="180"/>
                  </a:lnTo>
                  <a:lnTo>
                    <a:pt x="1949" y="204"/>
                  </a:lnTo>
                  <a:lnTo>
                    <a:pt x="2027" y="229"/>
                  </a:lnTo>
                  <a:lnTo>
                    <a:pt x="2101" y="252"/>
                  </a:lnTo>
                  <a:lnTo>
                    <a:pt x="2171" y="275"/>
                  </a:lnTo>
                  <a:lnTo>
                    <a:pt x="2237" y="295"/>
                  </a:lnTo>
                  <a:lnTo>
                    <a:pt x="2298" y="315"/>
                  </a:lnTo>
                  <a:lnTo>
                    <a:pt x="2354" y="333"/>
                  </a:lnTo>
                  <a:lnTo>
                    <a:pt x="2404" y="349"/>
                  </a:lnTo>
                  <a:lnTo>
                    <a:pt x="2445" y="361"/>
                  </a:lnTo>
                  <a:lnTo>
                    <a:pt x="2479" y="371"/>
                  </a:lnTo>
                  <a:lnTo>
                    <a:pt x="2506" y="377"/>
                  </a:lnTo>
                  <a:lnTo>
                    <a:pt x="2532" y="387"/>
                  </a:lnTo>
                  <a:lnTo>
                    <a:pt x="2557" y="400"/>
                  </a:lnTo>
                  <a:lnTo>
                    <a:pt x="2578" y="420"/>
                  </a:lnTo>
                  <a:lnTo>
                    <a:pt x="2596" y="441"/>
                  </a:lnTo>
                  <a:lnTo>
                    <a:pt x="2611" y="466"/>
                  </a:lnTo>
                  <a:lnTo>
                    <a:pt x="2619" y="492"/>
                  </a:lnTo>
                  <a:lnTo>
                    <a:pt x="2626" y="522"/>
                  </a:lnTo>
                  <a:lnTo>
                    <a:pt x="2626" y="552"/>
                  </a:lnTo>
                  <a:lnTo>
                    <a:pt x="2621" y="581"/>
                  </a:lnTo>
                  <a:lnTo>
                    <a:pt x="2609" y="612"/>
                  </a:lnTo>
                  <a:lnTo>
                    <a:pt x="2595" y="642"/>
                  </a:lnTo>
                  <a:lnTo>
                    <a:pt x="2571" y="670"/>
                  </a:lnTo>
                  <a:lnTo>
                    <a:pt x="2543" y="695"/>
                  </a:lnTo>
                  <a:lnTo>
                    <a:pt x="2507" y="719"/>
                  </a:lnTo>
                  <a:lnTo>
                    <a:pt x="2464" y="739"/>
                  </a:lnTo>
                  <a:lnTo>
                    <a:pt x="2415" y="756"/>
                  </a:lnTo>
                  <a:lnTo>
                    <a:pt x="2361" y="767"/>
                  </a:lnTo>
                  <a:lnTo>
                    <a:pt x="2303" y="775"/>
                  </a:lnTo>
                  <a:lnTo>
                    <a:pt x="2244" y="780"/>
                  </a:lnTo>
                  <a:lnTo>
                    <a:pt x="2183" y="782"/>
                  </a:lnTo>
                  <a:lnTo>
                    <a:pt x="2120" y="780"/>
                  </a:lnTo>
                  <a:lnTo>
                    <a:pt x="2058" y="777"/>
                  </a:lnTo>
                  <a:lnTo>
                    <a:pt x="1994" y="770"/>
                  </a:lnTo>
                  <a:lnTo>
                    <a:pt x="1933" y="764"/>
                  </a:lnTo>
                  <a:lnTo>
                    <a:pt x="1872" y="756"/>
                  </a:lnTo>
                  <a:lnTo>
                    <a:pt x="1811" y="746"/>
                  </a:lnTo>
                  <a:lnTo>
                    <a:pt x="1755" y="736"/>
                  </a:lnTo>
                  <a:lnTo>
                    <a:pt x="1701" y="726"/>
                  </a:lnTo>
                  <a:lnTo>
                    <a:pt x="1650" y="716"/>
                  </a:lnTo>
                  <a:lnTo>
                    <a:pt x="1602" y="708"/>
                  </a:lnTo>
                  <a:lnTo>
                    <a:pt x="1559" y="700"/>
                  </a:lnTo>
                  <a:lnTo>
                    <a:pt x="1521" y="695"/>
                  </a:lnTo>
                  <a:lnTo>
                    <a:pt x="1490" y="690"/>
                  </a:lnTo>
                  <a:lnTo>
                    <a:pt x="1464" y="688"/>
                  </a:lnTo>
                  <a:lnTo>
                    <a:pt x="1446" y="688"/>
                  </a:lnTo>
                  <a:lnTo>
                    <a:pt x="1432" y="693"/>
                  </a:lnTo>
                  <a:lnTo>
                    <a:pt x="1429" y="700"/>
                  </a:lnTo>
                  <a:lnTo>
                    <a:pt x="1434" y="726"/>
                  </a:lnTo>
                  <a:lnTo>
                    <a:pt x="1451" y="751"/>
                  </a:lnTo>
                  <a:lnTo>
                    <a:pt x="1477" y="775"/>
                  </a:lnTo>
                  <a:lnTo>
                    <a:pt x="1513" y="800"/>
                  </a:lnTo>
                  <a:lnTo>
                    <a:pt x="1556" y="823"/>
                  </a:lnTo>
                  <a:lnTo>
                    <a:pt x="1607" y="844"/>
                  </a:lnTo>
                  <a:lnTo>
                    <a:pt x="1663" y="864"/>
                  </a:lnTo>
                  <a:lnTo>
                    <a:pt x="1725" y="882"/>
                  </a:lnTo>
                  <a:lnTo>
                    <a:pt x="1791" y="900"/>
                  </a:lnTo>
                  <a:lnTo>
                    <a:pt x="1862" y="915"/>
                  </a:lnTo>
                  <a:lnTo>
                    <a:pt x="1934" y="928"/>
                  </a:lnTo>
                  <a:lnTo>
                    <a:pt x="2009" y="940"/>
                  </a:lnTo>
                  <a:lnTo>
                    <a:pt x="2084" y="950"/>
                  </a:lnTo>
                  <a:lnTo>
                    <a:pt x="2158" y="956"/>
                  </a:lnTo>
                  <a:lnTo>
                    <a:pt x="2232" y="960"/>
                  </a:lnTo>
                  <a:lnTo>
                    <a:pt x="2305" y="961"/>
                  </a:lnTo>
                  <a:lnTo>
                    <a:pt x="2376" y="960"/>
                  </a:lnTo>
                  <a:lnTo>
                    <a:pt x="2441" y="956"/>
                  </a:lnTo>
                  <a:lnTo>
                    <a:pt x="2502" y="948"/>
                  </a:lnTo>
                  <a:lnTo>
                    <a:pt x="2659" y="920"/>
                  </a:lnTo>
                  <a:lnTo>
                    <a:pt x="2815" y="884"/>
                  </a:lnTo>
                  <a:lnTo>
                    <a:pt x="2968" y="841"/>
                  </a:lnTo>
                  <a:lnTo>
                    <a:pt x="3116" y="792"/>
                  </a:lnTo>
                  <a:lnTo>
                    <a:pt x="3261" y="739"/>
                  </a:lnTo>
                  <a:lnTo>
                    <a:pt x="3398" y="682"/>
                  </a:lnTo>
                  <a:lnTo>
                    <a:pt x="3526" y="621"/>
                  </a:lnTo>
                  <a:lnTo>
                    <a:pt x="3646" y="558"/>
                  </a:lnTo>
                  <a:lnTo>
                    <a:pt x="3691" y="538"/>
                  </a:lnTo>
                  <a:lnTo>
                    <a:pt x="3734" y="530"/>
                  </a:lnTo>
                  <a:lnTo>
                    <a:pt x="3773" y="529"/>
                  </a:lnTo>
                  <a:lnTo>
                    <a:pt x="3811" y="537"/>
                  </a:lnTo>
                  <a:lnTo>
                    <a:pt x="3846" y="552"/>
                  </a:lnTo>
                  <a:lnTo>
                    <a:pt x="3875" y="573"/>
                  </a:lnTo>
                  <a:lnTo>
                    <a:pt x="3900" y="601"/>
                  </a:lnTo>
                  <a:lnTo>
                    <a:pt x="3918" y="635"/>
                  </a:lnTo>
                  <a:lnTo>
                    <a:pt x="3929" y="673"/>
                  </a:lnTo>
                  <a:lnTo>
                    <a:pt x="3934" y="714"/>
                  </a:lnTo>
                  <a:lnTo>
                    <a:pt x="3929" y="760"/>
                  </a:lnTo>
                  <a:lnTo>
                    <a:pt x="3915" y="808"/>
                  </a:lnTo>
                  <a:lnTo>
                    <a:pt x="3892" y="858"/>
                  </a:lnTo>
                  <a:lnTo>
                    <a:pt x="3855" y="909"/>
                  </a:lnTo>
                  <a:lnTo>
                    <a:pt x="3809" y="960"/>
                  </a:lnTo>
                  <a:lnTo>
                    <a:pt x="3783" y="983"/>
                  </a:lnTo>
                  <a:lnTo>
                    <a:pt x="3748" y="1011"/>
                  </a:lnTo>
                  <a:lnTo>
                    <a:pt x="3709" y="1040"/>
                  </a:lnTo>
                  <a:lnTo>
                    <a:pt x="3661" y="1073"/>
                  </a:lnTo>
                  <a:lnTo>
                    <a:pt x="3608" y="1109"/>
                  </a:lnTo>
                  <a:lnTo>
                    <a:pt x="3551" y="1147"/>
                  </a:lnTo>
                  <a:lnTo>
                    <a:pt x="3490" y="1187"/>
                  </a:lnTo>
                  <a:lnTo>
                    <a:pt x="3424" y="1228"/>
                  </a:lnTo>
                  <a:lnTo>
                    <a:pt x="3355" y="1271"/>
                  </a:lnTo>
                  <a:lnTo>
                    <a:pt x="3284" y="1313"/>
                  </a:lnTo>
                  <a:lnTo>
                    <a:pt x="3212" y="1354"/>
                  </a:lnTo>
                  <a:lnTo>
                    <a:pt x="3138" y="1397"/>
                  </a:lnTo>
                  <a:lnTo>
                    <a:pt x="3062" y="1438"/>
                  </a:lnTo>
                  <a:lnTo>
                    <a:pt x="2988" y="1480"/>
                  </a:lnTo>
                  <a:lnTo>
                    <a:pt x="2914" y="1517"/>
                  </a:lnTo>
                  <a:lnTo>
                    <a:pt x="2843" y="1555"/>
                  </a:lnTo>
                  <a:lnTo>
                    <a:pt x="2772" y="1590"/>
                  </a:lnTo>
                  <a:lnTo>
                    <a:pt x="2705" y="1621"/>
                  </a:lnTo>
                  <a:lnTo>
                    <a:pt x="2641" y="1651"/>
                  </a:lnTo>
                  <a:lnTo>
                    <a:pt x="2581" y="1675"/>
                  </a:lnTo>
                  <a:lnTo>
                    <a:pt x="2525" y="1697"/>
                  </a:lnTo>
                  <a:lnTo>
                    <a:pt x="2476" y="1713"/>
                  </a:lnTo>
                  <a:lnTo>
                    <a:pt x="2432" y="1725"/>
                  </a:lnTo>
                  <a:lnTo>
                    <a:pt x="2402" y="1730"/>
                  </a:lnTo>
                  <a:lnTo>
                    <a:pt x="2364" y="1731"/>
                  </a:lnTo>
                  <a:lnTo>
                    <a:pt x="2316" y="1731"/>
                  </a:lnTo>
                  <a:lnTo>
                    <a:pt x="2260" y="1728"/>
                  </a:lnTo>
                  <a:lnTo>
                    <a:pt x="2198" y="1723"/>
                  </a:lnTo>
                  <a:lnTo>
                    <a:pt x="2127" y="1716"/>
                  </a:lnTo>
                  <a:lnTo>
                    <a:pt x="2051" y="1708"/>
                  </a:lnTo>
                  <a:lnTo>
                    <a:pt x="1971" y="1698"/>
                  </a:lnTo>
                  <a:lnTo>
                    <a:pt x="1885" y="1688"/>
                  </a:lnTo>
                  <a:lnTo>
                    <a:pt x="1796" y="1675"/>
                  </a:lnTo>
                  <a:lnTo>
                    <a:pt x="1704" y="1662"/>
                  </a:lnTo>
                  <a:lnTo>
                    <a:pt x="1609" y="1649"/>
                  </a:lnTo>
                  <a:lnTo>
                    <a:pt x="1513" y="1634"/>
                  </a:lnTo>
                  <a:lnTo>
                    <a:pt x="1418" y="1618"/>
                  </a:lnTo>
                  <a:lnTo>
                    <a:pt x="1320" y="1603"/>
                  </a:lnTo>
                  <a:lnTo>
                    <a:pt x="1225" y="1586"/>
                  </a:lnTo>
                  <a:lnTo>
                    <a:pt x="1131" y="1572"/>
                  </a:lnTo>
                  <a:lnTo>
                    <a:pt x="1041" y="1555"/>
                  </a:lnTo>
                  <a:lnTo>
                    <a:pt x="952" y="1540"/>
                  </a:lnTo>
                  <a:lnTo>
                    <a:pt x="868" y="1526"/>
                  </a:lnTo>
                  <a:lnTo>
                    <a:pt x="789" y="1511"/>
                  </a:lnTo>
                  <a:lnTo>
                    <a:pt x="715" y="1498"/>
                  </a:lnTo>
                  <a:lnTo>
                    <a:pt x="647" y="1484"/>
                  </a:lnTo>
                  <a:lnTo>
                    <a:pt x="586" y="1473"/>
                  </a:lnTo>
                  <a:lnTo>
                    <a:pt x="534" y="1463"/>
                  </a:lnTo>
                  <a:lnTo>
                    <a:pt x="489" y="1455"/>
                  </a:lnTo>
                  <a:lnTo>
                    <a:pt x="455" y="1448"/>
                  </a:lnTo>
                  <a:lnTo>
                    <a:pt x="430" y="1442"/>
                  </a:lnTo>
                  <a:lnTo>
                    <a:pt x="386" y="1437"/>
                  </a:lnTo>
                  <a:lnTo>
                    <a:pt x="339" y="1442"/>
                  </a:lnTo>
                  <a:lnTo>
                    <a:pt x="295" y="1453"/>
                  </a:lnTo>
                  <a:lnTo>
                    <a:pt x="252" y="1471"/>
                  </a:lnTo>
                  <a:lnTo>
                    <a:pt x="209" y="1494"/>
                  </a:lnTo>
                  <a:lnTo>
                    <a:pt x="168" y="1521"/>
                  </a:lnTo>
                  <a:lnTo>
                    <a:pt x="129" y="1549"/>
                  </a:lnTo>
                  <a:lnTo>
                    <a:pt x="94" y="1578"/>
                  </a:lnTo>
                  <a:lnTo>
                    <a:pt x="73" y="1593"/>
                  </a:lnTo>
                  <a:lnTo>
                    <a:pt x="55" y="1601"/>
                  </a:lnTo>
                  <a:lnTo>
                    <a:pt x="41" y="1603"/>
                  </a:lnTo>
                  <a:lnTo>
                    <a:pt x="30" y="1600"/>
                  </a:lnTo>
                  <a:lnTo>
                    <a:pt x="20" y="1593"/>
                  </a:lnTo>
                  <a:lnTo>
                    <a:pt x="13" y="1585"/>
                  </a:lnTo>
                  <a:lnTo>
                    <a:pt x="9" y="1573"/>
                  </a:lnTo>
                  <a:lnTo>
                    <a:pt x="4" y="1563"/>
                  </a:lnTo>
                  <a:lnTo>
                    <a:pt x="2" y="1554"/>
                  </a:lnTo>
                  <a:lnTo>
                    <a:pt x="2" y="1545"/>
                  </a:lnTo>
                  <a:lnTo>
                    <a:pt x="0" y="1540"/>
                  </a:lnTo>
                  <a:lnTo>
                    <a:pt x="7" y="1455"/>
                  </a:lnTo>
                  <a:lnTo>
                    <a:pt x="13" y="1358"/>
                  </a:lnTo>
                  <a:lnTo>
                    <a:pt x="20" y="1252"/>
                  </a:lnTo>
                  <a:lnTo>
                    <a:pt x="27" y="1142"/>
                  </a:lnTo>
                  <a:lnTo>
                    <a:pt x="35" y="1029"/>
                  </a:lnTo>
                  <a:lnTo>
                    <a:pt x="41" y="912"/>
                  </a:lnTo>
                  <a:lnTo>
                    <a:pt x="50" y="793"/>
                  </a:lnTo>
                  <a:lnTo>
                    <a:pt x="56" y="678"/>
                  </a:lnTo>
                  <a:lnTo>
                    <a:pt x="65" y="565"/>
                  </a:lnTo>
                  <a:lnTo>
                    <a:pt x="71" y="458"/>
                  </a:lnTo>
                  <a:lnTo>
                    <a:pt x="78" y="356"/>
                  </a:lnTo>
                  <a:lnTo>
                    <a:pt x="83" y="264"/>
                  </a:lnTo>
                  <a:lnTo>
                    <a:pt x="89" y="181"/>
                  </a:lnTo>
                  <a:lnTo>
                    <a:pt x="93" y="158"/>
                  </a:lnTo>
                  <a:lnTo>
                    <a:pt x="99" y="140"/>
                  </a:lnTo>
                  <a:lnTo>
                    <a:pt x="111" y="127"/>
                  </a:lnTo>
                  <a:lnTo>
                    <a:pt x="125" y="117"/>
                  </a:lnTo>
                  <a:lnTo>
                    <a:pt x="144" y="112"/>
                  </a:lnTo>
                  <a:lnTo>
                    <a:pt x="163" y="107"/>
                  </a:lnTo>
                  <a:lnTo>
                    <a:pt x="188" y="104"/>
                  </a:lnTo>
                  <a:lnTo>
                    <a:pt x="214" y="99"/>
                  </a:lnTo>
                  <a:lnTo>
                    <a:pt x="269" y="91"/>
                  </a:lnTo>
                  <a:lnTo>
                    <a:pt x="330" y="81"/>
                  </a:lnTo>
                  <a:lnTo>
                    <a:pt x="395" y="71"/>
                  </a:lnTo>
                  <a:lnTo>
                    <a:pt x="466" y="60"/>
                  </a:lnTo>
                  <a:lnTo>
                    <a:pt x="539" y="50"/>
                  </a:lnTo>
                  <a:lnTo>
                    <a:pt x="614" y="40"/>
                  </a:lnTo>
                  <a:lnTo>
                    <a:pt x="688" y="30"/>
                  </a:lnTo>
                  <a:lnTo>
                    <a:pt x="762" y="22"/>
                  </a:lnTo>
                  <a:lnTo>
                    <a:pt x="833" y="14"/>
                  </a:lnTo>
                  <a:lnTo>
                    <a:pt x="899" y="7"/>
                  </a:lnTo>
                  <a:lnTo>
                    <a:pt x="960" y="4"/>
                  </a:lnTo>
                  <a:lnTo>
                    <a:pt x="1016" y="0"/>
                  </a:lnTo>
                  <a:lnTo>
                    <a:pt x="106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04" name="Freeform 36">
              <a:extLst>
                <a:ext uri="{FF2B5EF4-FFF2-40B4-BE49-F238E27FC236}">
                  <a16:creationId xmlns:a16="http://schemas.microsoft.com/office/drawing/2014/main" id="{28797684-8CE9-D844-B74A-A1F2ECE8140C}"/>
                </a:ext>
              </a:extLst>
            </p:cNvPr>
            <p:cNvSpPr>
              <a:spLocks noEditPoints="1"/>
            </p:cNvSpPr>
            <p:nvPr/>
          </p:nvSpPr>
          <p:spPr bwMode="auto">
            <a:xfrm>
              <a:off x="2493963" y="6175376"/>
              <a:ext cx="990600" cy="1276350"/>
            </a:xfrm>
            <a:custGeom>
              <a:avLst/>
              <a:gdLst>
                <a:gd name="T0" fmla="*/ 647 w 1248"/>
                <a:gd name="T1" fmla="*/ 962 h 1607"/>
                <a:gd name="T2" fmla="*/ 599 w 1248"/>
                <a:gd name="T3" fmla="*/ 966 h 1607"/>
                <a:gd name="T4" fmla="*/ 556 w 1248"/>
                <a:gd name="T5" fmla="*/ 980 h 1607"/>
                <a:gd name="T6" fmla="*/ 517 w 1248"/>
                <a:gd name="T7" fmla="*/ 1002 h 1607"/>
                <a:gd name="T8" fmla="*/ 482 w 1248"/>
                <a:gd name="T9" fmla="*/ 1030 h 1607"/>
                <a:gd name="T10" fmla="*/ 454 w 1248"/>
                <a:gd name="T11" fmla="*/ 1064 h 1607"/>
                <a:gd name="T12" fmla="*/ 433 w 1248"/>
                <a:gd name="T13" fmla="*/ 1102 h 1607"/>
                <a:gd name="T14" fmla="*/ 420 w 1248"/>
                <a:gd name="T15" fmla="*/ 1147 h 1607"/>
                <a:gd name="T16" fmla="*/ 415 w 1248"/>
                <a:gd name="T17" fmla="*/ 1193 h 1607"/>
                <a:gd name="T18" fmla="*/ 420 w 1248"/>
                <a:gd name="T19" fmla="*/ 1239 h 1607"/>
                <a:gd name="T20" fmla="*/ 433 w 1248"/>
                <a:gd name="T21" fmla="*/ 1283 h 1607"/>
                <a:gd name="T22" fmla="*/ 454 w 1248"/>
                <a:gd name="T23" fmla="*/ 1323 h 1607"/>
                <a:gd name="T24" fmla="*/ 482 w 1248"/>
                <a:gd name="T25" fmla="*/ 1356 h 1607"/>
                <a:gd name="T26" fmla="*/ 517 w 1248"/>
                <a:gd name="T27" fmla="*/ 1385 h 1607"/>
                <a:gd name="T28" fmla="*/ 556 w 1248"/>
                <a:gd name="T29" fmla="*/ 1407 h 1607"/>
                <a:gd name="T30" fmla="*/ 599 w 1248"/>
                <a:gd name="T31" fmla="*/ 1420 h 1607"/>
                <a:gd name="T32" fmla="*/ 647 w 1248"/>
                <a:gd name="T33" fmla="*/ 1425 h 1607"/>
                <a:gd name="T34" fmla="*/ 693 w 1248"/>
                <a:gd name="T35" fmla="*/ 1420 h 1607"/>
                <a:gd name="T36" fmla="*/ 736 w 1248"/>
                <a:gd name="T37" fmla="*/ 1407 h 1607"/>
                <a:gd name="T38" fmla="*/ 775 w 1248"/>
                <a:gd name="T39" fmla="*/ 1385 h 1607"/>
                <a:gd name="T40" fmla="*/ 810 w 1248"/>
                <a:gd name="T41" fmla="*/ 1356 h 1607"/>
                <a:gd name="T42" fmla="*/ 838 w 1248"/>
                <a:gd name="T43" fmla="*/ 1323 h 1607"/>
                <a:gd name="T44" fmla="*/ 859 w 1248"/>
                <a:gd name="T45" fmla="*/ 1283 h 1607"/>
                <a:gd name="T46" fmla="*/ 872 w 1248"/>
                <a:gd name="T47" fmla="*/ 1239 h 1607"/>
                <a:gd name="T48" fmla="*/ 877 w 1248"/>
                <a:gd name="T49" fmla="*/ 1193 h 1607"/>
                <a:gd name="T50" fmla="*/ 872 w 1248"/>
                <a:gd name="T51" fmla="*/ 1147 h 1607"/>
                <a:gd name="T52" fmla="*/ 859 w 1248"/>
                <a:gd name="T53" fmla="*/ 1102 h 1607"/>
                <a:gd name="T54" fmla="*/ 838 w 1248"/>
                <a:gd name="T55" fmla="*/ 1064 h 1607"/>
                <a:gd name="T56" fmla="*/ 810 w 1248"/>
                <a:gd name="T57" fmla="*/ 1030 h 1607"/>
                <a:gd name="T58" fmla="*/ 775 w 1248"/>
                <a:gd name="T59" fmla="*/ 1002 h 1607"/>
                <a:gd name="T60" fmla="*/ 736 w 1248"/>
                <a:gd name="T61" fmla="*/ 980 h 1607"/>
                <a:gd name="T62" fmla="*/ 693 w 1248"/>
                <a:gd name="T63" fmla="*/ 966 h 1607"/>
                <a:gd name="T64" fmla="*/ 647 w 1248"/>
                <a:gd name="T65" fmla="*/ 962 h 1607"/>
                <a:gd name="T66" fmla="*/ 303 w 1248"/>
                <a:gd name="T67" fmla="*/ 0 h 1607"/>
                <a:gd name="T68" fmla="*/ 1139 w 1248"/>
                <a:gd name="T69" fmla="*/ 41 h 1607"/>
                <a:gd name="T70" fmla="*/ 1170 w 1248"/>
                <a:gd name="T71" fmla="*/ 47 h 1607"/>
                <a:gd name="T72" fmla="*/ 1197 w 1248"/>
                <a:gd name="T73" fmla="*/ 61 h 1607"/>
                <a:gd name="T74" fmla="*/ 1220 w 1248"/>
                <a:gd name="T75" fmla="*/ 80 h 1607"/>
                <a:gd name="T76" fmla="*/ 1236 w 1248"/>
                <a:gd name="T77" fmla="*/ 105 h 1607"/>
                <a:gd name="T78" fmla="*/ 1246 w 1248"/>
                <a:gd name="T79" fmla="*/ 133 h 1607"/>
                <a:gd name="T80" fmla="*/ 1248 w 1248"/>
                <a:gd name="T81" fmla="*/ 164 h 1607"/>
                <a:gd name="T82" fmla="*/ 1146 w 1248"/>
                <a:gd name="T83" fmla="*/ 1494 h 1607"/>
                <a:gd name="T84" fmla="*/ 1139 w 1248"/>
                <a:gd name="T85" fmla="*/ 1525 h 1607"/>
                <a:gd name="T86" fmla="*/ 1124 w 1248"/>
                <a:gd name="T87" fmla="*/ 1553 h 1607"/>
                <a:gd name="T88" fmla="*/ 1105 w 1248"/>
                <a:gd name="T89" fmla="*/ 1576 h 1607"/>
                <a:gd name="T90" fmla="*/ 1080 w 1248"/>
                <a:gd name="T91" fmla="*/ 1592 h 1607"/>
                <a:gd name="T92" fmla="*/ 1050 w 1248"/>
                <a:gd name="T93" fmla="*/ 1604 h 1607"/>
                <a:gd name="T94" fmla="*/ 1019 w 1248"/>
                <a:gd name="T95" fmla="*/ 1607 h 1607"/>
                <a:gd name="T96" fmla="*/ 92 w 1248"/>
                <a:gd name="T97" fmla="*/ 1607 h 1607"/>
                <a:gd name="T98" fmla="*/ 63 w 1248"/>
                <a:gd name="T99" fmla="*/ 1602 h 1607"/>
                <a:gd name="T100" fmla="*/ 36 w 1248"/>
                <a:gd name="T101" fmla="*/ 1589 h 1607"/>
                <a:gd name="T102" fmla="*/ 18 w 1248"/>
                <a:gd name="T103" fmla="*/ 1571 h 1607"/>
                <a:gd name="T104" fmla="*/ 5 w 1248"/>
                <a:gd name="T105" fmla="*/ 1546 h 1607"/>
                <a:gd name="T106" fmla="*/ 0 w 1248"/>
                <a:gd name="T107" fmla="*/ 1518 h 1607"/>
                <a:gd name="T108" fmla="*/ 3 w 1248"/>
                <a:gd name="T109" fmla="*/ 1489 h 1607"/>
                <a:gd name="T110" fmla="*/ 156 w 1248"/>
                <a:gd name="T111" fmla="*/ 108 h 1607"/>
                <a:gd name="T112" fmla="*/ 168 w 1248"/>
                <a:gd name="T113" fmla="*/ 79 h 1607"/>
                <a:gd name="T114" fmla="*/ 186 w 1248"/>
                <a:gd name="T115" fmla="*/ 51 h 1607"/>
                <a:gd name="T116" fmla="*/ 211 w 1248"/>
                <a:gd name="T117" fmla="*/ 29 h 1607"/>
                <a:gd name="T118" fmla="*/ 239 w 1248"/>
                <a:gd name="T119" fmla="*/ 13 h 1607"/>
                <a:gd name="T120" fmla="*/ 270 w 1248"/>
                <a:gd name="T121" fmla="*/ 3 h 1607"/>
                <a:gd name="T122" fmla="*/ 303 w 1248"/>
                <a:gd name="T123" fmla="*/ 0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8" h="1607">
                  <a:moveTo>
                    <a:pt x="647" y="962"/>
                  </a:moveTo>
                  <a:lnTo>
                    <a:pt x="599" y="966"/>
                  </a:lnTo>
                  <a:lnTo>
                    <a:pt x="556" y="980"/>
                  </a:lnTo>
                  <a:lnTo>
                    <a:pt x="517" y="1002"/>
                  </a:lnTo>
                  <a:lnTo>
                    <a:pt x="482" y="1030"/>
                  </a:lnTo>
                  <a:lnTo>
                    <a:pt x="454" y="1064"/>
                  </a:lnTo>
                  <a:lnTo>
                    <a:pt x="433" y="1102"/>
                  </a:lnTo>
                  <a:lnTo>
                    <a:pt x="420" y="1147"/>
                  </a:lnTo>
                  <a:lnTo>
                    <a:pt x="415" y="1193"/>
                  </a:lnTo>
                  <a:lnTo>
                    <a:pt x="420" y="1239"/>
                  </a:lnTo>
                  <a:lnTo>
                    <a:pt x="433" y="1283"/>
                  </a:lnTo>
                  <a:lnTo>
                    <a:pt x="454" y="1323"/>
                  </a:lnTo>
                  <a:lnTo>
                    <a:pt x="482" y="1356"/>
                  </a:lnTo>
                  <a:lnTo>
                    <a:pt x="517" y="1385"/>
                  </a:lnTo>
                  <a:lnTo>
                    <a:pt x="556" y="1407"/>
                  </a:lnTo>
                  <a:lnTo>
                    <a:pt x="599" y="1420"/>
                  </a:lnTo>
                  <a:lnTo>
                    <a:pt x="647" y="1425"/>
                  </a:lnTo>
                  <a:lnTo>
                    <a:pt x="693" y="1420"/>
                  </a:lnTo>
                  <a:lnTo>
                    <a:pt x="736" y="1407"/>
                  </a:lnTo>
                  <a:lnTo>
                    <a:pt x="775" y="1385"/>
                  </a:lnTo>
                  <a:lnTo>
                    <a:pt x="810" y="1356"/>
                  </a:lnTo>
                  <a:lnTo>
                    <a:pt x="838" y="1323"/>
                  </a:lnTo>
                  <a:lnTo>
                    <a:pt x="859" y="1283"/>
                  </a:lnTo>
                  <a:lnTo>
                    <a:pt x="872" y="1239"/>
                  </a:lnTo>
                  <a:lnTo>
                    <a:pt x="877" y="1193"/>
                  </a:lnTo>
                  <a:lnTo>
                    <a:pt x="872" y="1147"/>
                  </a:lnTo>
                  <a:lnTo>
                    <a:pt x="859" y="1102"/>
                  </a:lnTo>
                  <a:lnTo>
                    <a:pt x="838" y="1064"/>
                  </a:lnTo>
                  <a:lnTo>
                    <a:pt x="810" y="1030"/>
                  </a:lnTo>
                  <a:lnTo>
                    <a:pt x="775" y="1002"/>
                  </a:lnTo>
                  <a:lnTo>
                    <a:pt x="736" y="980"/>
                  </a:lnTo>
                  <a:lnTo>
                    <a:pt x="693" y="966"/>
                  </a:lnTo>
                  <a:lnTo>
                    <a:pt x="647" y="962"/>
                  </a:lnTo>
                  <a:close/>
                  <a:moveTo>
                    <a:pt x="303" y="0"/>
                  </a:moveTo>
                  <a:lnTo>
                    <a:pt x="1139" y="41"/>
                  </a:lnTo>
                  <a:lnTo>
                    <a:pt x="1170" y="47"/>
                  </a:lnTo>
                  <a:lnTo>
                    <a:pt x="1197" y="61"/>
                  </a:lnTo>
                  <a:lnTo>
                    <a:pt x="1220" y="80"/>
                  </a:lnTo>
                  <a:lnTo>
                    <a:pt x="1236" y="105"/>
                  </a:lnTo>
                  <a:lnTo>
                    <a:pt x="1246" y="133"/>
                  </a:lnTo>
                  <a:lnTo>
                    <a:pt x="1248" y="164"/>
                  </a:lnTo>
                  <a:lnTo>
                    <a:pt x="1146" y="1494"/>
                  </a:lnTo>
                  <a:lnTo>
                    <a:pt x="1139" y="1525"/>
                  </a:lnTo>
                  <a:lnTo>
                    <a:pt x="1124" y="1553"/>
                  </a:lnTo>
                  <a:lnTo>
                    <a:pt x="1105" y="1576"/>
                  </a:lnTo>
                  <a:lnTo>
                    <a:pt x="1080" y="1592"/>
                  </a:lnTo>
                  <a:lnTo>
                    <a:pt x="1050" y="1604"/>
                  </a:lnTo>
                  <a:lnTo>
                    <a:pt x="1019" y="1607"/>
                  </a:lnTo>
                  <a:lnTo>
                    <a:pt x="92" y="1607"/>
                  </a:lnTo>
                  <a:lnTo>
                    <a:pt x="63" y="1602"/>
                  </a:lnTo>
                  <a:lnTo>
                    <a:pt x="36" y="1589"/>
                  </a:lnTo>
                  <a:lnTo>
                    <a:pt x="18" y="1571"/>
                  </a:lnTo>
                  <a:lnTo>
                    <a:pt x="5" y="1546"/>
                  </a:lnTo>
                  <a:lnTo>
                    <a:pt x="0" y="1518"/>
                  </a:lnTo>
                  <a:lnTo>
                    <a:pt x="3" y="1489"/>
                  </a:lnTo>
                  <a:lnTo>
                    <a:pt x="156" y="108"/>
                  </a:lnTo>
                  <a:lnTo>
                    <a:pt x="168" y="79"/>
                  </a:lnTo>
                  <a:lnTo>
                    <a:pt x="186" y="51"/>
                  </a:lnTo>
                  <a:lnTo>
                    <a:pt x="211" y="29"/>
                  </a:lnTo>
                  <a:lnTo>
                    <a:pt x="239" y="13"/>
                  </a:lnTo>
                  <a:lnTo>
                    <a:pt x="270" y="3"/>
                  </a:lnTo>
                  <a:lnTo>
                    <a:pt x="30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grpSp>
        <p:nvGrpSpPr>
          <p:cNvPr id="105" name="Group 104">
            <a:extLst>
              <a:ext uri="{FF2B5EF4-FFF2-40B4-BE49-F238E27FC236}">
                <a16:creationId xmlns:a16="http://schemas.microsoft.com/office/drawing/2014/main" id="{B4B7958B-E1BA-AE41-AED0-245AE4FCCDDC}"/>
              </a:ext>
            </a:extLst>
          </p:cNvPr>
          <p:cNvGrpSpPr/>
          <p:nvPr/>
        </p:nvGrpSpPr>
        <p:grpSpPr>
          <a:xfrm>
            <a:off x="10239515" y="4596730"/>
            <a:ext cx="421951" cy="421661"/>
            <a:chOff x="1857375" y="3279776"/>
            <a:chExt cx="4608513" cy="4605338"/>
          </a:xfrm>
          <a:solidFill>
            <a:schemeClr val="bg1"/>
          </a:solidFill>
        </p:grpSpPr>
        <p:sp>
          <p:nvSpPr>
            <p:cNvPr id="106" name="Freeform 21">
              <a:extLst>
                <a:ext uri="{FF2B5EF4-FFF2-40B4-BE49-F238E27FC236}">
                  <a16:creationId xmlns:a16="http://schemas.microsoft.com/office/drawing/2014/main" id="{6DBF055C-18F0-AD46-A56E-BF240E9B184C}"/>
                </a:ext>
              </a:extLst>
            </p:cNvPr>
            <p:cNvSpPr>
              <a:spLocks noEditPoints="1"/>
            </p:cNvSpPr>
            <p:nvPr/>
          </p:nvSpPr>
          <p:spPr bwMode="auto">
            <a:xfrm>
              <a:off x="2341563" y="3279776"/>
              <a:ext cx="1900238" cy="3841750"/>
            </a:xfrm>
            <a:custGeom>
              <a:avLst/>
              <a:gdLst>
                <a:gd name="T0" fmla="*/ 1386 w 2394"/>
                <a:gd name="T1" fmla="*/ 3330 h 4841"/>
                <a:gd name="T2" fmla="*/ 1386 w 2394"/>
                <a:gd name="T3" fmla="*/ 3827 h 4841"/>
                <a:gd name="T4" fmla="*/ 1882 w 2394"/>
                <a:gd name="T5" fmla="*/ 3827 h 4841"/>
                <a:gd name="T6" fmla="*/ 1882 w 2394"/>
                <a:gd name="T7" fmla="*/ 3330 h 4841"/>
                <a:gd name="T8" fmla="*/ 1386 w 2394"/>
                <a:gd name="T9" fmla="*/ 3330 h 4841"/>
                <a:gd name="T10" fmla="*/ 510 w 2394"/>
                <a:gd name="T11" fmla="*/ 3330 h 4841"/>
                <a:gd name="T12" fmla="*/ 510 w 2394"/>
                <a:gd name="T13" fmla="*/ 3827 h 4841"/>
                <a:gd name="T14" fmla="*/ 1008 w 2394"/>
                <a:gd name="T15" fmla="*/ 3827 h 4841"/>
                <a:gd name="T16" fmla="*/ 1008 w 2394"/>
                <a:gd name="T17" fmla="*/ 3330 h 4841"/>
                <a:gd name="T18" fmla="*/ 510 w 2394"/>
                <a:gd name="T19" fmla="*/ 3330 h 4841"/>
                <a:gd name="T20" fmla="*/ 1386 w 2394"/>
                <a:gd name="T21" fmla="*/ 2437 h 4841"/>
                <a:gd name="T22" fmla="*/ 1386 w 2394"/>
                <a:gd name="T23" fmla="*/ 2934 h 4841"/>
                <a:gd name="T24" fmla="*/ 1882 w 2394"/>
                <a:gd name="T25" fmla="*/ 2934 h 4841"/>
                <a:gd name="T26" fmla="*/ 1882 w 2394"/>
                <a:gd name="T27" fmla="*/ 2437 h 4841"/>
                <a:gd name="T28" fmla="*/ 1386 w 2394"/>
                <a:gd name="T29" fmla="*/ 2437 h 4841"/>
                <a:gd name="T30" fmla="*/ 510 w 2394"/>
                <a:gd name="T31" fmla="*/ 2437 h 4841"/>
                <a:gd name="T32" fmla="*/ 510 w 2394"/>
                <a:gd name="T33" fmla="*/ 2934 h 4841"/>
                <a:gd name="T34" fmla="*/ 1008 w 2394"/>
                <a:gd name="T35" fmla="*/ 2934 h 4841"/>
                <a:gd name="T36" fmla="*/ 1008 w 2394"/>
                <a:gd name="T37" fmla="*/ 2437 h 4841"/>
                <a:gd name="T38" fmla="*/ 510 w 2394"/>
                <a:gd name="T39" fmla="*/ 2437 h 4841"/>
                <a:gd name="T40" fmla="*/ 1386 w 2394"/>
                <a:gd name="T41" fmla="*/ 1546 h 4841"/>
                <a:gd name="T42" fmla="*/ 1386 w 2394"/>
                <a:gd name="T43" fmla="*/ 2042 h 4841"/>
                <a:gd name="T44" fmla="*/ 1882 w 2394"/>
                <a:gd name="T45" fmla="*/ 2042 h 4841"/>
                <a:gd name="T46" fmla="*/ 1882 w 2394"/>
                <a:gd name="T47" fmla="*/ 1546 h 4841"/>
                <a:gd name="T48" fmla="*/ 1386 w 2394"/>
                <a:gd name="T49" fmla="*/ 1546 h 4841"/>
                <a:gd name="T50" fmla="*/ 510 w 2394"/>
                <a:gd name="T51" fmla="*/ 1546 h 4841"/>
                <a:gd name="T52" fmla="*/ 510 w 2394"/>
                <a:gd name="T53" fmla="*/ 2042 h 4841"/>
                <a:gd name="T54" fmla="*/ 1008 w 2394"/>
                <a:gd name="T55" fmla="*/ 2042 h 4841"/>
                <a:gd name="T56" fmla="*/ 1008 w 2394"/>
                <a:gd name="T57" fmla="*/ 1546 h 4841"/>
                <a:gd name="T58" fmla="*/ 510 w 2394"/>
                <a:gd name="T59" fmla="*/ 1546 h 4841"/>
                <a:gd name="T60" fmla="*/ 1386 w 2394"/>
                <a:gd name="T61" fmla="*/ 654 h 4841"/>
                <a:gd name="T62" fmla="*/ 1386 w 2394"/>
                <a:gd name="T63" fmla="*/ 1150 h 4841"/>
                <a:gd name="T64" fmla="*/ 1882 w 2394"/>
                <a:gd name="T65" fmla="*/ 1150 h 4841"/>
                <a:gd name="T66" fmla="*/ 1882 w 2394"/>
                <a:gd name="T67" fmla="*/ 654 h 4841"/>
                <a:gd name="T68" fmla="*/ 1386 w 2394"/>
                <a:gd name="T69" fmla="*/ 654 h 4841"/>
                <a:gd name="T70" fmla="*/ 510 w 2394"/>
                <a:gd name="T71" fmla="*/ 654 h 4841"/>
                <a:gd name="T72" fmla="*/ 510 w 2394"/>
                <a:gd name="T73" fmla="*/ 1150 h 4841"/>
                <a:gd name="T74" fmla="*/ 1008 w 2394"/>
                <a:gd name="T75" fmla="*/ 1150 h 4841"/>
                <a:gd name="T76" fmla="*/ 1008 w 2394"/>
                <a:gd name="T77" fmla="*/ 654 h 4841"/>
                <a:gd name="T78" fmla="*/ 510 w 2394"/>
                <a:gd name="T79" fmla="*/ 654 h 4841"/>
                <a:gd name="T80" fmla="*/ 102 w 2394"/>
                <a:gd name="T81" fmla="*/ 0 h 4841"/>
                <a:gd name="T82" fmla="*/ 2291 w 2394"/>
                <a:gd name="T83" fmla="*/ 0 h 4841"/>
                <a:gd name="T84" fmla="*/ 2323 w 2394"/>
                <a:gd name="T85" fmla="*/ 5 h 4841"/>
                <a:gd name="T86" fmla="*/ 2351 w 2394"/>
                <a:gd name="T87" fmla="*/ 19 h 4841"/>
                <a:gd name="T88" fmla="*/ 2374 w 2394"/>
                <a:gd name="T89" fmla="*/ 42 h 4841"/>
                <a:gd name="T90" fmla="*/ 2388 w 2394"/>
                <a:gd name="T91" fmla="*/ 70 h 4841"/>
                <a:gd name="T92" fmla="*/ 2394 w 2394"/>
                <a:gd name="T93" fmla="*/ 102 h 4841"/>
                <a:gd name="T94" fmla="*/ 2394 w 2394"/>
                <a:gd name="T95" fmla="*/ 4834 h 4841"/>
                <a:gd name="T96" fmla="*/ 102 w 2394"/>
                <a:gd name="T97" fmla="*/ 4834 h 4841"/>
                <a:gd name="T98" fmla="*/ 0 w 2394"/>
                <a:gd name="T99" fmla="*/ 4841 h 4841"/>
                <a:gd name="T100" fmla="*/ 0 w 2394"/>
                <a:gd name="T101" fmla="*/ 102 h 4841"/>
                <a:gd name="T102" fmla="*/ 5 w 2394"/>
                <a:gd name="T103" fmla="*/ 70 h 4841"/>
                <a:gd name="T104" fmla="*/ 19 w 2394"/>
                <a:gd name="T105" fmla="*/ 42 h 4841"/>
                <a:gd name="T106" fmla="*/ 42 w 2394"/>
                <a:gd name="T107" fmla="*/ 19 h 4841"/>
                <a:gd name="T108" fmla="*/ 70 w 2394"/>
                <a:gd name="T109" fmla="*/ 5 h 4841"/>
                <a:gd name="T110" fmla="*/ 102 w 2394"/>
                <a:gd name="T111" fmla="*/ 0 h 4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4" h="4841">
                  <a:moveTo>
                    <a:pt x="1386" y="3330"/>
                  </a:moveTo>
                  <a:lnTo>
                    <a:pt x="1386" y="3827"/>
                  </a:lnTo>
                  <a:lnTo>
                    <a:pt x="1882" y="3827"/>
                  </a:lnTo>
                  <a:lnTo>
                    <a:pt x="1882" y="3330"/>
                  </a:lnTo>
                  <a:lnTo>
                    <a:pt x="1386" y="3330"/>
                  </a:lnTo>
                  <a:close/>
                  <a:moveTo>
                    <a:pt x="510" y="3330"/>
                  </a:moveTo>
                  <a:lnTo>
                    <a:pt x="510" y="3827"/>
                  </a:lnTo>
                  <a:lnTo>
                    <a:pt x="1008" y="3827"/>
                  </a:lnTo>
                  <a:lnTo>
                    <a:pt x="1008" y="3330"/>
                  </a:lnTo>
                  <a:lnTo>
                    <a:pt x="510" y="3330"/>
                  </a:lnTo>
                  <a:close/>
                  <a:moveTo>
                    <a:pt x="1386" y="2437"/>
                  </a:moveTo>
                  <a:lnTo>
                    <a:pt x="1386" y="2934"/>
                  </a:lnTo>
                  <a:lnTo>
                    <a:pt x="1882" y="2934"/>
                  </a:lnTo>
                  <a:lnTo>
                    <a:pt x="1882" y="2437"/>
                  </a:lnTo>
                  <a:lnTo>
                    <a:pt x="1386" y="2437"/>
                  </a:lnTo>
                  <a:close/>
                  <a:moveTo>
                    <a:pt x="510" y="2437"/>
                  </a:moveTo>
                  <a:lnTo>
                    <a:pt x="510" y="2934"/>
                  </a:lnTo>
                  <a:lnTo>
                    <a:pt x="1008" y="2934"/>
                  </a:lnTo>
                  <a:lnTo>
                    <a:pt x="1008" y="2437"/>
                  </a:lnTo>
                  <a:lnTo>
                    <a:pt x="510" y="2437"/>
                  </a:lnTo>
                  <a:close/>
                  <a:moveTo>
                    <a:pt x="1386" y="1546"/>
                  </a:moveTo>
                  <a:lnTo>
                    <a:pt x="1386" y="2042"/>
                  </a:lnTo>
                  <a:lnTo>
                    <a:pt x="1882" y="2042"/>
                  </a:lnTo>
                  <a:lnTo>
                    <a:pt x="1882" y="1546"/>
                  </a:lnTo>
                  <a:lnTo>
                    <a:pt x="1386" y="1546"/>
                  </a:lnTo>
                  <a:close/>
                  <a:moveTo>
                    <a:pt x="510" y="1546"/>
                  </a:moveTo>
                  <a:lnTo>
                    <a:pt x="510" y="2042"/>
                  </a:lnTo>
                  <a:lnTo>
                    <a:pt x="1008" y="2042"/>
                  </a:lnTo>
                  <a:lnTo>
                    <a:pt x="1008" y="1546"/>
                  </a:lnTo>
                  <a:lnTo>
                    <a:pt x="510" y="1546"/>
                  </a:lnTo>
                  <a:close/>
                  <a:moveTo>
                    <a:pt x="1386" y="654"/>
                  </a:moveTo>
                  <a:lnTo>
                    <a:pt x="1386" y="1150"/>
                  </a:lnTo>
                  <a:lnTo>
                    <a:pt x="1882" y="1150"/>
                  </a:lnTo>
                  <a:lnTo>
                    <a:pt x="1882" y="654"/>
                  </a:lnTo>
                  <a:lnTo>
                    <a:pt x="1386" y="654"/>
                  </a:lnTo>
                  <a:close/>
                  <a:moveTo>
                    <a:pt x="510" y="654"/>
                  </a:moveTo>
                  <a:lnTo>
                    <a:pt x="510" y="1150"/>
                  </a:lnTo>
                  <a:lnTo>
                    <a:pt x="1008" y="1150"/>
                  </a:lnTo>
                  <a:lnTo>
                    <a:pt x="1008" y="654"/>
                  </a:lnTo>
                  <a:lnTo>
                    <a:pt x="510" y="654"/>
                  </a:lnTo>
                  <a:close/>
                  <a:moveTo>
                    <a:pt x="102" y="0"/>
                  </a:moveTo>
                  <a:lnTo>
                    <a:pt x="2291" y="0"/>
                  </a:lnTo>
                  <a:lnTo>
                    <a:pt x="2323" y="5"/>
                  </a:lnTo>
                  <a:lnTo>
                    <a:pt x="2351" y="19"/>
                  </a:lnTo>
                  <a:lnTo>
                    <a:pt x="2374" y="42"/>
                  </a:lnTo>
                  <a:lnTo>
                    <a:pt x="2388" y="70"/>
                  </a:lnTo>
                  <a:lnTo>
                    <a:pt x="2394" y="102"/>
                  </a:lnTo>
                  <a:lnTo>
                    <a:pt x="2394" y="4834"/>
                  </a:lnTo>
                  <a:lnTo>
                    <a:pt x="102" y="4834"/>
                  </a:lnTo>
                  <a:lnTo>
                    <a:pt x="0" y="4841"/>
                  </a:lnTo>
                  <a:lnTo>
                    <a:pt x="0" y="102"/>
                  </a:lnTo>
                  <a:lnTo>
                    <a:pt x="5" y="70"/>
                  </a:lnTo>
                  <a:lnTo>
                    <a:pt x="19" y="42"/>
                  </a:lnTo>
                  <a:lnTo>
                    <a:pt x="42" y="19"/>
                  </a:lnTo>
                  <a:lnTo>
                    <a:pt x="70" y="5"/>
                  </a:lnTo>
                  <a:lnTo>
                    <a:pt x="102"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07" name="Freeform 22">
              <a:extLst>
                <a:ext uri="{FF2B5EF4-FFF2-40B4-BE49-F238E27FC236}">
                  <a16:creationId xmlns:a16="http://schemas.microsoft.com/office/drawing/2014/main" id="{4FE027CB-9F4B-E148-A8BA-DE16D889FFA7}"/>
                </a:ext>
              </a:extLst>
            </p:cNvPr>
            <p:cNvSpPr>
              <a:spLocks noEditPoints="1"/>
            </p:cNvSpPr>
            <p:nvPr/>
          </p:nvSpPr>
          <p:spPr bwMode="auto">
            <a:xfrm>
              <a:off x="4364038" y="4400551"/>
              <a:ext cx="1616075" cy="2720975"/>
            </a:xfrm>
            <a:custGeom>
              <a:avLst/>
              <a:gdLst>
                <a:gd name="T0" fmla="*/ 1194 w 2036"/>
                <a:gd name="T1" fmla="*/ 678 h 3429"/>
                <a:gd name="T2" fmla="*/ 1194 w 2036"/>
                <a:gd name="T3" fmla="*/ 1175 h 3429"/>
                <a:gd name="T4" fmla="*/ 1690 w 2036"/>
                <a:gd name="T5" fmla="*/ 1175 h 3429"/>
                <a:gd name="T6" fmla="*/ 1690 w 2036"/>
                <a:gd name="T7" fmla="*/ 678 h 3429"/>
                <a:gd name="T8" fmla="*/ 1194 w 2036"/>
                <a:gd name="T9" fmla="*/ 678 h 3429"/>
                <a:gd name="T10" fmla="*/ 318 w 2036"/>
                <a:gd name="T11" fmla="*/ 678 h 3429"/>
                <a:gd name="T12" fmla="*/ 318 w 2036"/>
                <a:gd name="T13" fmla="*/ 1175 h 3429"/>
                <a:gd name="T14" fmla="*/ 816 w 2036"/>
                <a:gd name="T15" fmla="*/ 1175 h 3429"/>
                <a:gd name="T16" fmla="*/ 816 w 2036"/>
                <a:gd name="T17" fmla="*/ 678 h 3429"/>
                <a:gd name="T18" fmla="*/ 318 w 2036"/>
                <a:gd name="T19" fmla="*/ 678 h 3429"/>
                <a:gd name="T20" fmla="*/ 0 w 2036"/>
                <a:gd name="T21" fmla="*/ 0 h 3429"/>
                <a:gd name="T22" fmla="*/ 1933 w 2036"/>
                <a:gd name="T23" fmla="*/ 0 h 3429"/>
                <a:gd name="T24" fmla="*/ 1965 w 2036"/>
                <a:gd name="T25" fmla="*/ 6 h 3429"/>
                <a:gd name="T26" fmla="*/ 1993 w 2036"/>
                <a:gd name="T27" fmla="*/ 20 h 3429"/>
                <a:gd name="T28" fmla="*/ 2016 w 2036"/>
                <a:gd name="T29" fmla="*/ 43 h 3429"/>
                <a:gd name="T30" fmla="*/ 2030 w 2036"/>
                <a:gd name="T31" fmla="*/ 69 h 3429"/>
                <a:gd name="T32" fmla="*/ 2036 w 2036"/>
                <a:gd name="T33" fmla="*/ 103 h 3429"/>
                <a:gd name="T34" fmla="*/ 2036 w 2036"/>
                <a:gd name="T35" fmla="*/ 3429 h 3429"/>
                <a:gd name="T36" fmla="*/ 1933 w 2036"/>
                <a:gd name="T37" fmla="*/ 3422 h 3429"/>
                <a:gd name="T38" fmla="*/ 1665 w 2036"/>
                <a:gd name="T39" fmla="*/ 3422 h 3429"/>
                <a:gd name="T40" fmla="*/ 1665 w 2036"/>
                <a:gd name="T41" fmla="*/ 1856 h 3429"/>
                <a:gd name="T42" fmla="*/ 350 w 2036"/>
                <a:gd name="T43" fmla="*/ 1856 h 3429"/>
                <a:gd name="T44" fmla="*/ 350 w 2036"/>
                <a:gd name="T45" fmla="*/ 3418 h 3429"/>
                <a:gd name="T46" fmla="*/ 0 w 2036"/>
                <a:gd name="T47" fmla="*/ 3418 h 3429"/>
                <a:gd name="T48" fmla="*/ 0 w 2036"/>
                <a:gd name="T49" fmla="*/ 0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6" h="3429">
                  <a:moveTo>
                    <a:pt x="1194" y="678"/>
                  </a:moveTo>
                  <a:lnTo>
                    <a:pt x="1194" y="1175"/>
                  </a:lnTo>
                  <a:lnTo>
                    <a:pt x="1690" y="1175"/>
                  </a:lnTo>
                  <a:lnTo>
                    <a:pt x="1690" y="678"/>
                  </a:lnTo>
                  <a:lnTo>
                    <a:pt x="1194" y="678"/>
                  </a:lnTo>
                  <a:close/>
                  <a:moveTo>
                    <a:pt x="318" y="678"/>
                  </a:moveTo>
                  <a:lnTo>
                    <a:pt x="318" y="1175"/>
                  </a:lnTo>
                  <a:lnTo>
                    <a:pt x="816" y="1175"/>
                  </a:lnTo>
                  <a:lnTo>
                    <a:pt x="816" y="678"/>
                  </a:lnTo>
                  <a:lnTo>
                    <a:pt x="318" y="678"/>
                  </a:lnTo>
                  <a:close/>
                  <a:moveTo>
                    <a:pt x="0" y="0"/>
                  </a:moveTo>
                  <a:lnTo>
                    <a:pt x="1933" y="0"/>
                  </a:lnTo>
                  <a:lnTo>
                    <a:pt x="1965" y="6"/>
                  </a:lnTo>
                  <a:lnTo>
                    <a:pt x="1993" y="20"/>
                  </a:lnTo>
                  <a:lnTo>
                    <a:pt x="2016" y="43"/>
                  </a:lnTo>
                  <a:lnTo>
                    <a:pt x="2030" y="69"/>
                  </a:lnTo>
                  <a:lnTo>
                    <a:pt x="2036" y="103"/>
                  </a:lnTo>
                  <a:lnTo>
                    <a:pt x="2036" y="3429"/>
                  </a:lnTo>
                  <a:lnTo>
                    <a:pt x="1933" y="3422"/>
                  </a:lnTo>
                  <a:lnTo>
                    <a:pt x="1665" y="3422"/>
                  </a:lnTo>
                  <a:lnTo>
                    <a:pt x="1665" y="1856"/>
                  </a:lnTo>
                  <a:lnTo>
                    <a:pt x="350" y="1856"/>
                  </a:lnTo>
                  <a:lnTo>
                    <a:pt x="350" y="3418"/>
                  </a:lnTo>
                  <a:lnTo>
                    <a:pt x="0" y="3418"/>
                  </a:lnTo>
                  <a:lnTo>
                    <a:pt x="0"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sp>
          <p:nvSpPr>
            <p:cNvPr id="108" name="Freeform 23">
              <a:extLst>
                <a:ext uri="{FF2B5EF4-FFF2-40B4-BE49-F238E27FC236}">
                  <a16:creationId xmlns:a16="http://schemas.microsoft.com/office/drawing/2014/main" id="{FDACDBE4-8886-6B4D-94EB-84937823F43F}"/>
                </a:ext>
              </a:extLst>
            </p:cNvPr>
            <p:cNvSpPr>
              <a:spLocks/>
            </p:cNvSpPr>
            <p:nvPr/>
          </p:nvSpPr>
          <p:spPr bwMode="auto">
            <a:xfrm>
              <a:off x="1857375" y="7239001"/>
              <a:ext cx="4608513" cy="646113"/>
            </a:xfrm>
            <a:custGeom>
              <a:avLst/>
              <a:gdLst>
                <a:gd name="T0" fmla="*/ 713 w 5806"/>
                <a:gd name="T1" fmla="*/ 0 h 815"/>
                <a:gd name="T2" fmla="*/ 5093 w 5806"/>
                <a:gd name="T3" fmla="*/ 0 h 815"/>
                <a:gd name="T4" fmla="*/ 5183 w 5806"/>
                <a:gd name="T5" fmla="*/ 6 h 815"/>
                <a:gd name="T6" fmla="*/ 5268 w 5806"/>
                <a:gd name="T7" fmla="*/ 23 h 815"/>
                <a:gd name="T8" fmla="*/ 5351 w 5806"/>
                <a:gd name="T9" fmla="*/ 50 h 815"/>
                <a:gd name="T10" fmla="*/ 5427 w 5806"/>
                <a:gd name="T11" fmla="*/ 85 h 815"/>
                <a:gd name="T12" fmla="*/ 5499 w 5806"/>
                <a:gd name="T13" fmla="*/ 129 h 815"/>
                <a:gd name="T14" fmla="*/ 5566 w 5806"/>
                <a:gd name="T15" fmla="*/ 182 h 815"/>
                <a:gd name="T16" fmla="*/ 5624 w 5806"/>
                <a:gd name="T17" fmla="*/ 240 h 815"/>
                <a:gd name="T18" fmla="*/ 5677 w 5806"/>
                <a:gd name="T19" fmla="*/ 307 h 815"/>
                <a:gd name="T20" fmla="*/ 5721 w 5806"/>
                <a:gd name="T21" fmla="*/ 380 h 815"/>
                <a:gd name="T22" fmla="*/ 5757 w 5806"/>
                <a:gd name="T23" fmla="*/ 455 h 815"/>
                <a:gd name="T24" fmla="*/ 5783 w 5806"/>
                <a:gd name="T25" fmla="*/ 538 h 815"/>
                <a:gd name="T26" fmla="*/ 5799 w 5806"/>
                <a:gd name="T27" fmla="*/ 623 h 815"/>
                <a:gd name="T28" fmla="*/ 5806 w 5806"/>
                <a:gd name="T29" fmla="*/ 713 h 815"/>
                <a:gd name="T30" fmla="*/ 5801 w 5806"/>
                <a:gd name="T31" fmla="*/ 745 h 815"/>
                <a:gd name="T32" fmla="*/ 5787 w 5806"/>
                <a:gd name="T33" fmla="*/ 773 h 815"/>
                <a:gd name="T34" fmla="*/ 5764 w 5806"/>
                <a:gd name="T35" fmla="*/ 796 h 815"/>
                <a:gd name="T36" fmla="*/ 5736 w 5806"/>
                <a:gd name="T37" fmla="*/ 810 h 815"/>
                <a:gd name="T38" fmla="*/ 5704 w 5806"/>
                <a:gd name="T39" fmla="*/ 815 h 815"/>
                <a:gd name="T40" fmla="*/ 102 w 5806"/>
                <a:gd name="T41" fmla="*/ 815 h 815"/>
                <a:gd name="T42" fmla="*/ 71 w 5806"/>
                <a:gd name="T43" fmla="*/ 810 h 815"/>
                <a:gd name="T44" fmla="*/ 42 w 5806"/>
                <a:gd name="T45" fmla="*/ 796 h 815"/>
                <a:gd name="T46" fmla="*/ 19 w 5806"/>
                <a:gd name="T47" fmla="*/ 773 h 815"/>
                <a:gd name="T48" fmla="*/ 5 w 5806"/>
                <a:gd name="T49" fmla="*/ 745 h 815"/>
                <a:gd name="T50" fmla="*/ 0 w 5806"/>
                <a:gd name="T51" fmla="*/ 713 h 815"/>
                <a:gd name="T52" fmla="*/ 7 w 5806"/>
                <a:gd name="T53" fmla="*/ 623 h 815"/>
                <a:gd name="T54" fmla="*/ 23 w 5806"/>
                <a:gd name="T55" fmla="*/ 538 h 815"/>
                <a:gd name="T56" fmla="*/ 49 w 5806"/>
                <a:gd name="T57" fmla="*/ 455 h 815"/>
                <a:gd name="T58" fmla="*/ 85 w 5806"/>
                <a:gd name="T59" fmla="*/ 380 h 815"/>
                <a:gd name="T60" fmla="*/ 129 w 5806"/>
                <a:gd name="T61" fmla="*/ 307 h 815"/>
                <a:gd name="T62" fmla="*/ 182 w 5806"/>
                <a:gd name="T63" fmla="*/ 240 h 815"/>
                <a:gd name="T64" fmla="*/ 240 w 5806"/>
                <a:gd name="T65" fmla="*/ 182 h 815"/>
                <a:gd name="T66" fmla="*/ 307 w 5806"/>
                <a:gd name="T67" fmla="*/ 129 h 815"/>
                <a:gd name="T68" fmla="*/ 380 w 5806"/>
                <a:gd name="T69" fmla="*/ 85 h 815"/>
                <a:gd name="T70" fmla="*/ 455 w 5806"/>
                <a:gd name="T71" fmla="*/ 50 h 815"/>
                <a:gd name="T72" fmla="*/ 538 w 5806"/>
                <a:gd name="T73" fmla="*/ 23 h 815"/>
                <a:gd name="T74" fmla="*/ 623 w 5806"/>
                <a:gd name="T75" fmla="*/ 6 h 815"/>
                <a:gd name="T76" fmla="*/ 713 w 5806"/>
                <a:gd name="T77" fmla="*/ 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6" h="815">
                  <a:moveTo>
                    <a:pt x="713" y="0"/>
                  </a:moveTo>
                  <a:lnTo>
                    <a:pt x="5093" y="0"/>
                  </a:lnTo>
                  <a:lnTo>
                    <a:pt x="5183" y="6"/>
                  </a:lnTo>
                  <a:lnTo>
                    <a:pt x="5268" y="23"/>
                  </a:lnTo>
                  <a:lnTo>
                    <a:pt x="5351" y="50"/>
                  </a:lnTo>
                  <a:lnTo>
                    <a:pt x="5427" y="85"/>
                  </a:lnTo>
                  <a:lnTo>
                    <a:pt x="5499" y="129"/>
                  </a:lnTo>
                  <a:lnTo>
                    <a:pt x="5566" y="182"/>
                  </a:lnTo>
                  <a:lnTo>
                    <a:pt x="5624" y="240"/>
                  </a:lnTo>
                  <a:lnTo>
                    <a:pt x="5677" y="307"/>
                  </a:lnTo>
                  <a:lnTo>
                    <a:pt x="5721" y="380"/>
                  </a:lnTo>
                  <a:lnTo>
                    <a:pt x="5757" y="455"/>
                  </a:lnTo>
                  <a:lnTo>
                    <a:pt x="5783" y="538"/>
                  </a:lnTo>
                  <a:lnTo>
                    <a:pt x="5799" y="623"/>
                  </a:lnTo>
                  <a:lnTo>
                    <a:pt x="5806" y="713"/>
                  </a:lnTo>
                  <a:lnTo>
                    <a:pt x="5801" y="745"/>
                  </a:lnTo>
                  <a:lnTo>
                    <a:pt x="5787" y="773"/>
                  </a:lnTo>
                  <a:lnTo>
                    <a:pt x="5764" y="796"/>
                  </a:lnTo>
                  <a:lnTo>
                    <a:pt x="5736" y="810"/>
                  </a:lnTo>
                  <a:lnTo>
                    <a:pt x="5704" y="815"/>
                  </a:lnTo>
                  <a:lnTo>
                    <a:pt x="102" y="815"/>
                  </a:lnTo>
                  <a:lnTo>
                    <a:pt x="71" y="810"/>
                  </a:lnTo>
                  <a:lnTo>
                    <a:pt x="42" y="796"/>
                  </a:lnTo>
                  <a:lnTo>
                    <a:pt x="19" y="773"/>
                  </a:lnTo>
                  <a:lnTo>
                    <a:pt x="5" y="745"/>
                  </a:lnTo>
                  <a:lnTo>
                    <a:pt x="0" y="713"/>
                  </a:lnTo>
                  <a:lnTo>
                    <a:pt x="7" y="623"/>
                  </a:lnTo>
                  <a:lnTo>
                    <a:pt x="23" y="538"/>
                  </a:lnTo>
                  <a:lnTo>
                    <a:pt x="49" y="455"/>
                  </a:lnTo>
                  <a:lnTo>
                    <a:pt x="85" y="380"/>
                  </a:lnTo>
                  <a:lnTo>
                    <a:pt x="129" y="307"/>
                  </a:lnTo>
                  <a:lnTo>
                    <a:pt x="182" y="240"/>
                  </a:lnTo>
                  <a:lnTo>
                    <a:pt x="240" y="182"/>
                  </a:lnTo>
                  <a:lnTo>
                    <a:pt x="307" y="129"/>
                  </a:lnTo>
                  <a:lnTo>
                    <a:pt x="380" y="85"/>
                  </a:lnTo>
                  <a:lnTo>
                    <a:pt x="455" y="50"/>
                  </a:lnTo>
                  <a:lnTo>
                    <a:pt x="538" y="23"/>
                  </a:lnTo>
                  <a:lnTo>
                    <a:pt x="623" y="6"/>
                  </a:lnTo>
                  <a:lnTo>
                    <a:pt x="713" y="0"/>
                  </a:lnTo>
                  <a:close/>
                </a:path>
              </a:pathLst>
            </a:custGeom>
            <a:grpFill/>
            <a:ln w="0">
              <a:noFill/>
              <a:prstDash val="solid"/>
              <a:round/>
              <a:headEnd/>
              <a:tailEnd/>
            </a:ln>
          </p:spPr>
          <p:txBody>
            <a:bodyPr vert="horz" wrap="square" lIns="137196" tIns="68598" rIns="137196" bIns="68598" numCol="1" anchor="t" anchorCtr="0" compatLnSpc="1">
              <a:prstTxWarp prst="textNoShape">
                <a:avLst/>
              </a:prstTxWarp>
            </a:bodyPr>
            <a:lstStyle/>
            <a:p>
              <a:endParaRPr lang="en-IN" sz="4053"/>
            </a:p>
          </p:txBody>
        </p:sp>
      </p:grpSp>
    </p:spTree>
    <p:extLst>
      <p:ext uri="{BB962C8B-B14F-4D97-AF65-F5344CB8AC3E}">
        <p14:creationId xmlns:p14="http://schemas.microsoft.com/office/powerpoint/2010/main" val="412914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2" name="Picture 11">
            <a:extLst>
              <a:ext uri="{FF2B5EF4-FFF2-40B4-BE49-F238E27FC236}">
                <a16:creationId xmlns:a16="http://schemas.microsoft.com/office/drawing/2014/main" id="{3F3893D6-13DC-114A-9B6D-E91401F7DC40}"/>
              </a:ext>
            </a:extLst>
          </p:cNvPr>
          <p:cNvPicPr>
            <a:picLocks noChangeAspect="1"/>
          </p:cNvPicPr>
          <p:nvPr/>
        </p:nvPicPr>
        <p:blipFill>
          <a:blip r:embed="rId3"/>
          <a:stretch>
            <a:fillRect/>
          </a:stretch>
        </p:blipFill>
        <p:spPr>
          <a:xfrm>
            <a:off x="10326770" y="0"/>
            <a:ext cx="7961230" cy="10296525"/>
          </a:xfrm>
          <a:prstGeom prst="rect">
            <a:avLst/>
          </a:prstGeom>
          <a:noFill/>
        </p:spPr>
      </p:pic>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5</a:t>
            </a:fld>
            <a:endParaRPr lang="en-US"/>
          </a:p>
        </p:txBody>
      </p:sp>
    </p:spTree>
    <p:extLst>
      <p:ext uri="{BB962C8B-B14F-4D97-AF65-F5344CB8AC3E}">
        <p14:creationId xmlns:p14="http://schemas.microsoft.com/office/powerpoint/2010/main" val="70811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BCEC-6F78-4259-B7CD-4F91F27AB75E}"/>
              </a:ext>
            </a:extLst>
          </p:cNvPr>
          <p:cNvSpPr>
            <a:spLocks noGrp="1"/>
          </p:cNvSpPr>
          <p:nvPr>
            <p:ph type="title"/>
          </p:nvPr>
        </p:nvSpPr>
        <p:spPr>
          <a:xfrm>
            <a:off x="420624" y="402709"/>
            <a:ext cx="8284464" cy="1610834"/>
          </a:xfrm>
        </p:spPr>
        <p:txBody>
          <a:bodyPr vert="horz" lIns="0" tIns="0" rIns="0" bIns="0" rtlCol="0" anchor="t">
            <a:normAutofit/>
          </a:bodyPr>
          <a:lstStyle/>
          <a:p>
            <a:pPr lvl="0" defTabSz="685063">
              <a:defRPr/>
            </a:pPr>
            <a:r>
              <a:rPr lang="en-US" b="0" i="0" kern="1200">
                <a:latin typeface="IBM Plex Sans Light" panose="020B0403050203000203" pitchFamily="34" charset="0"/>
                <a:ea typeface="IBM Plex Sans Light" panose="020B0403050203000203" pitchFamily="34" charset="0"/>
                <a:cs typeface="IBM Plex Sans Light" panose="020B0403050203000203" pitchFamily="34" charset="0"/>
              </a:rPr>
              <a:t>Demonstration Summary</a:t>
            </a:r>
            <a:endParaRPr lang="en-US" b="0" i="0">
              <a:latin typeface="IBM Plex Sans Light" panose="020B0403050203000203" pitchFamily="34" charset="0"/>
              <a:ea typeface="IBM Plex Sans Light" panose="020B0403050203000203" pitchFamily="34" charset="0"/>
              <a:cs typeface="IBM Plex Sans Light" panose="020B0403050203000203" pitchFamily="34" charset="0"/>
            </a:endParaRPr>
          </a:p>
        </p:txBody>
      </p:sp>
      <p:pic>
        <p:nvPicPr>
          <p:cNvPr id="10" name="Picture 9">
            <a:extLst>
              <a:ext uri="{FF2B5EF4-FFF2-40B4-BE49-F238E27FC236}">
                <a16:creationId xmlns:a16="http://schemas.microsoft.com/office/drawing/2014/main" id="{FEDFE5CA-9B63-F94F-9E12-B2DDFAC9A2CF}"/>
              </a:ext>
            </a:extLst>
          </p:cNvPr>
          <p:cNvPicPr>
            <a:picLocks noChangeAspect="1"/>
          </p:cNvPicPr>
          <p:nvPr/>
        </p:nvPicPr>
        <p:blipFill>
          <a:blip r:embed="rId3"/>
          <a:stretch>
            <a:fillRect/>
          </a:stretch>
        </p:blipFill>
        <p:spPr>
          <a:xfrm>
            <a:off x="420624" y="3180123"/>
            <a:ext cx="8284464" cy="5074234"/>
          </a:xfrm>
          <a:prstGeom prst="rect">
            <a:avLst/>
          </a:prstGeom>
          <a:noFill/>
        </p:spPr>
      </p:pic>
      <p:sp>
        <p:nvSpPr>
          <p:cNvPr id="15" name="TextBox 14">
            <a:extLst>
              <a:ext uri="{FF2B5EF4-FFF2-40B4-BE49-F238E27FC236}">
                <a16:creationId xmlns:a16="http://schemas.microsoft.com/office/drawing/2014/main" id="{E218BD55-2682-4874-9993-26F6D2CE6B7C}"/>
              </a:ext>
            </a:extLst>
          </p:cNvPr>
          <p:cNvSpPr txBox="1"/>
          <p:nvPr/>
        </p:nvSpPr>
        <p:spPr>
          <a:xfrm>
            <a:off x="9294911" y="1388804"/>
            <a:ext cx="8247888" cy="8669596"/>
          </a:xfrm>
          <a:prstGeom prst="rect">
            <a:avLst/>
          </a:prstGeom>
        </p:spPr>
        <p:txBody>
          <a:bodyPr vert="horz" lIns="0" tIns="0" rIns="0" bIns="0" rtlCol="0">
            <a:noAutofit/>
          </a:bodyPr>
          <a:lstStyle/>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In this demo we:</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Accessed the Cloud Pak for Integration environment and explored the capabilities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Imported and reviewed the automated customer interactions integration flow</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Tested the flow</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Deployed the flow into the Cloud Pak runtime environment</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Managed access to the flow as an API and set up the security and rate limits</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r>
              <a:rPr lang="en-US" sz="2500" dirty="0">
                <a:latin typeface="IBM Plex Sans Light" panose="020B0403050203000203" pitchFamily="34" charset="0"/>
              </a:rPr>
              <a:t>Demonstrated how a developer can use the API Portal to perform self-service consumption of the API </a:t>
            </a:r>
          </a:p>
          <a:p>
            <a:pPr marL="457200" lvl="0" indent="-457200" fontAlgn="base">
              <a:lnSpc>
                <a:spcPct val="90000"/>
              </a:lnSpc>
              <a:spcBef>
                <a:spcPts val="2200"/>
              </a:spcBef>
              <a:spcAft>
                <a:spcPct val="0"/>
              </a:spcAft>
              <a:buClr>
                <a:schemeClr val="tx1"/>
              </a:buClr>
              <a:buFont typeface="Arial" panose="020B0604020202020204" pitchFamily="34" charset="0"/>
              <a:buChar char="•"/>
              <a:defRPr/>
            </a:pPr>
            <a:endParaRPr lang="en-US" sz="2500" dirty="0">
              <a:latin typeface="IBM Plex Sans Light" panose="020B0403050203000203" pitchFamily="34" charset="0"/>
            </a:endParaRPr>
          </a:p>
          <a:p>
            <a:pPr lvl="0" fontAlgn="base">
              <a:lnSpc>
                <a:spcPct val="90000"/>
              </a:lnSpc>
              <a:spcBef>
                <a:spcPts val="2200"/>
              </a:spcBef>
              <a:spcAft>
                <a:spcPct val="0"/>
              </a:spcAft>
              <a:buClr>
                <a:schemeClr val="tx1"/>
              </a:buClr>
              <a:defRPr/>
            </a:pPr>
            <a:r>
              <a:rPr lang="en-US" sz="2500" dirty="0">
                <a:latin typeface="IBM Plex Sans Light" panose="020B0403050203000203" pitchFamily="34" charset="0"/>
              </a:rPr>
              <a:t>From a business perspective we used APIs and application integrations to automate a series of steps to satisfy our customer’s request – without delay – hopefully creating a satisfied customer!</a:t>
            </a:r>
          </a:p>
        </p:txBody>
      </p:sp>
      <p:sp>
        <p:nvSpPr>
          <p:cNvPr id="3" name="Footer Placeholder 2">
            <a:extLst>
              <a:ext uri="{FF2B5EF4-FFF2-40B4-BE49-F238E27FC236}">
                <a16:creationId xmlns:a16="http://schemas.microsoft.com/office/drawing/2014/main" id="{8F77A81A-7E5A-459D-ABDA-AD899E9E6426}"/>
              </a:ext>
            </a:extLst>
          </p:cNvPr>
          <p:cNvSpPr>
            <a:spLocks noGrp="1"/>
          </p:cNvSpPr>
          <p:nvPr>
            <p:ph type="ftr" sz="quarter" idx="10"/>
          </p:nvPr>
        </p:nvSpPr>
        <p:spPr>
          <a:xfrm>
            <a:off x="457333" y="9584667"/>
            <a:ext cx="8229470" cy="333683"/>
          </a:xfrm>
        </p:spPr>
        <p:txBody>
          <a:bodyPr vert="horz" lIns="0" tIns="0" rIns="0" bIns="0" rtlCol="0" anchor="ctr">
            <a:normAutofit/>
          </a:bodyPr>
          <a:lstStyle/>
          <a:p>
            <a:pPr>
              <a:spcAft>
                <a:spcPts val="600"/>
              </a:spcAft>
            </a:pPr>
            <a:r>
              <a:rPr lang="en-US" b="0" i="0" kern="1200">
                <a:latin typeface="IBM Plex Sans Light" panose="020B0403050203000203" pitchFamily="34" charset="0"/>
                <a:ea typeface="+mn-ea"/>
                <a:cs typeface="+mn-cs"/>
              </a:rPr>
              <a:t>IBM Integration / © 2021 IBM Corporation</a:t>
            </a:r>
          </a:p>
        </p:txBody>
      </p:sp>
      <p:sp>
        <p:nvSpPr>
          <p:cNvPr id="4" name="Slide Number Placeholder 3">
            <a:extLst>
              <a:ext uri="{FF2B5EF4-FFF2-40B4-BE49-F238E27FC236}">
                <a16:creationId xmlns:a16="http://schemas.microsoft.com/office/drawing/2014/main" id="{0A6AAB0F-2E29-4CBF-8160-A27CD402F1C1}"/>
              </a:ext>
            </a:extLst>
          </p:cNvPr>
          <p:cNvSpPr>
            <a:spLocks noGrp="1"/>
          </p:cNvSpPr>
          <p:nvPr>
            <p:ph type="sldNum" sz="quarter" idx="11"/>
          </p:nvPr>
        </p:nvSpPr>
        <p:spPr>
          <a:xfrm>
            <a:off x="14173202" y="9584667"/>
            <a:ext cx="3657464" cy="333683"/>
          </a:xfrm>
        </p:spPr>
        <p:txBody>
          <a:bodyPr vert="horz" lIns="0" tIns="0" rIns="0" bIns="0" rtlCol="0" anchor="ctr">
            <a:normAutofit/>
          </a:bodyPr>
          <a:lstStyle/>
          <a:p>
            <a:pPr>
              <a:spcAft>
                <a:spcPts val="600"/>
              </a:spcAft>
            </a:pPr>
            <a:fld id="{59395FB3-9C97-154F-86B2-7E381B951268}" type="slidenum">
              <a:rPr lang="en-US" smtClean="0"/>
              <a:pPr>
                <a:spcAft>
                  <a:spcPts val="600"/>
                </a:spcAft>
              </a:pPr>
              <a:t>6</a:t>
            </a:fld>
            <a:endParaRPr lang="en-US"/>
          </a:p>
        </p:txBody>
      </p:sp>
    </p:spTree>
    <p:extLst>
      <p:ext uri="{BB962C8B-B14F-4D97-AF65-F5344CB8AC3E}">
        <p14:creationId xmlns:p14="http://schemas.microsoft.com/office/powerpoint/2010/main" val="21502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D00F-7370-8A44-8141-9A84D5B534DF}"/>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166A91E-578F-8946-B754-1E7425056A2F}"/>
              </a:ext>
            </a:extLst>
          </p:cNvPr>
          <p:cNvSpPr>
            <a:spLocks noGrp="1"/>
          </p:cNvSpPr>
          <p:nvPr>
            <p:ph type="body" sz="quarter" idx="13"/>
          </p:nvPr>
        </p:nvSpPr>
        <p:spPr/>
        <p:txBody>
          <a:body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+1-555-666-5555</a:t>
            </a:r>
          </a:p>
          <a:p>
            <a:r>
              <a:rPr lang="en-US" dirty="0" err="1"/>
              <a:t>ibm.com</a:t>
            </a:r>
            <a:endParaRPr lang="en-US" dirty="0"/>
          </a:p>
        </p:txBody>
      </p:sp>
      <p:sp>
        <p:nvSpPr>
          <p:cNvPr id="7" name="Text Placeholder 6">
            <a:extLst>
              <a:ext uri="{FF2B5EF4-FFF2-40B4-BE49-F238E27FC236}">
                <a16:creationId xmlns:a16="http://schemas.microsoft.com/office/drawing/2014/main" id="{81BBEFB3-3384-F84F-B6D1-9AA0421F0CCE}"/>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FEE7BF2E-5F9B-C645-A499-8681CD6E1F87}"/>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4016756-FF2F-2F41-BF1A-68122492FC91}"/>
              </a:ext>
            </a:extLst>
          </p:cNvPr>
          <p:cNvSpPr>
            <a:spLocks noGrp="1"/>
          </p:cNvSpPr>
          <p:nvPr>
            <p:ph type="body" sz="quarter" idx="14"/>
          </p:nvPr>
        </p:nvSpPr>
        <p:spPr/>
        <p:txBody>
          <a:bodyPr/>
          <a:lstStyle/>
          <a:p>
            <a:r>
              <a:rPr lang="en-US" dirty="0"/>
              <a:t>© Copyright IBM Corporation 2021.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t>
            </a:r>
            <a:r>
              <a:rPr lang="en-US" dirty="0" err="1"/>
              <a:t>ibm.com</a:t>
            </a:r>
            <a:r>
              <a:rPr lang="en-US" dirty="0"/>
              <a:t> and IBM Automation are trademarks of IBM Corp., registered in many jurisdictions worldwide. Red Hat® and OpenShift® are trademarks or registered trademarks of Red Hat, Inc. or its subsidiaries in the United States and other countries. Other product and service names might be trademarks of IBM or other companies. A current list of IBM trademarks is available at </a:t>
            </a:r>
            <a:r>
              <a:rPr lang="en-US" u="sng" dirty="0">
                <a:hlinkClick r:id="rId3"/>
              </a:rPr>
              <a:t>Copyright and trademark information</a:t>
            </a:r>
            <a:r>
              <a:rPr lang="en-US" dirty="0"/>
              <a:t>.</a:t>
            </a:r>
          </a:p>
        </p:txBody>
      </p:sp>
      <p:sp>
        <p:nvSpPr>
          <p:cNvPr id="9" name="Slide Number Placeholder 2">
            <a:extLst>
              <a:ext uri="{FF2B5EF4-FFF2-40B4-BE49-F238E27FC236}">
                <a16:creationId xmlns:a16="http://schemas.microsoft.com/office/drawing/2014/main" id="{45A1EC40-9818-1345-AEF8-1626DABAC21E}"/>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7</a:t>
            </a:fld>
            <a:endParaRPr lang="en-US" dirty="0">
              <a:solidFill>
                <a:srgbClr val="000000"/>
              </a:solidFill>
            </a:endParaRPr>
          </a:p>
        </p:txBody>
      </p:sp>
      <p:sp>
        <p:nvSpPr>
          <p:cNvPr id="10" name="Footer Placeholder 1">
            <a:extLst>
              <a:ext uri="{FF2B5EF4-FFF2-40B4-BE49-F238E27FC236}">
                <a16:creationId xmlns:a16="http://schemas.microsoft.com/office/drawing/2014/main" id="{7AF45732-772F-CC4F-93C8-7A2661DBA1C3}"/>
              </a:ext>
            </a:extLst>
          </p:cNvPr>
          <p:cNvSpPr txBox="1">
            <a:spLocks/>
          </p:cNvSpPr>
          <p:nvPr/>
        </p:nvSpPr>
        <p:spPr>
          <a:xfrm>
            <a:off x="355108" y="9813702"/>
            <a:ext cx="8229470" cy="333375"/>
          </a:xfrm>
          <a:prstGeom prst="rect">
            <a:avLst/>
          </a:prstGeom>
        </p:spPr>
        <p:txBody>
          <a:bodyPr vert="horz" lIns="137160" tIns="68580" rIns="137160" bIns="68580"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612">
              <a:defRPr/>
            </a:pPr>
            <a:r>
              <a:rPr lang="en-US" sz="1199" dirty="0">
                <a:solidFill>
                  <a:srgbClr val="000000"/>
                </a:solidFill>
                <a:latin typeface="IBM Plex Sans Light" panose="020B0403050203000203" pitchFamily="34" charset="0"/>
              </a:rPr>
              <a:t>IBM Integration / © 2020 IBM Corporation</a:t>
            </a:r>
          </a:p>
        </p:txBody>
      </p:sp>
    </p:spTree>
    <p:extLst>
      <p:ext uri="{BB962C8B-B14F-4D97-AF65-F5344CB8AC3E}">
        <p14:creationId xmlns:p14="http://schemas.microsoft.com/office/powerpoint/2010/main" val="180222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B8D19B-1885-E049-9A53-E7A7F3E8C556}"/>
              </a:ext>
            </a:extLst>
          </p:cNvPr>
          <p:cNvSpPr>
            <a:spLocks noGrp="1"/>
          </p:cNvSpPr>
          <p:nvPr>
            <p:ph type="ftr" sz="quarter" idx="10"/>
          </p:nvPr>
        </p:nvSpPr>
        <p:spPr/>
        <p:txBody>
          <a:bodyPr/>
          <a:lstStyle/>
          <a:p>
            <a:r>
              <a:rPr lang="en-US" dirty="0"/>
              <a:t>IBM Integration / © 2020 IBM Corporation</a:t>
            </a:r>
          </a:p>
        </p:txBody>
      </p:sp>
      <p:sp>
        <p:nvSpPr>
          <p:cNvPr id="4" name="Text Placeholder 3">
            <a:extLst>
              <a:ext uri="{FF2B5EF4-FFF2-40B4-BE49-F238E27FC236}">
                <a16:creationId xmlns:a16="http://schemas.microsoft.com/office/drawing/2014/main" id="{76CF1087-8899-4242-9639-CB2301E77D72}"/>
              </a:ext>
            </a:extLst>
          </p:cNvPr>
          <p:cNvSpPr>
            <a:spLocks noGrp="1"/>
          </p:cNvSpPr>
          <p:nvPr>
            <p:ph type="body" sz="quarter" idx="12"/>
          </p:nvPr>
        </p:nvSpPr>
        <p:spPr/>
        <p:txBody>
          <a:bodyPr/>
          <a:lstStyle/>
          <a:p>
            <a:endParaRPr lang="en-US"/>
          </a:p>
        </p:txBody>
      </p:sp>
      <p:sp>
        <p:nvSpPr>
          <p:cNvPr id="5" name="Title 4">
            <a:extLst>
              <a:ext uri="{FF2B5EF4-FFF2-40B4-BE49-F238E27FC236}">
                <a16:creationId xmlns:a16="http://schemas.microsoft.com/office/drawing/2014/main" id="{9D1E49B0-7AEA-AE47-81E7-BA53A8D7DA5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3ACCDAF2-6082-6C4E-8EF5-670C83680D1C}"/>
              </a:ext>
            </a:extLst>
          </p:cNvPr>
          <p:cNvSpPr>
            <a:spLocks noGrp="1"/>
          </p:cNvSpPr>
          <p:nvPr>
            <p:ph type="body" sz="quarter" idx="13"/>
          </p:nvPr>
        </p:nvSpPr>
        <p:spPr/>
        <p:txBody>
          <a:bodyPr/>
          <a:lstStyle/>
          <a:p>
            <a:endParaRPr lang="en-US"/>
          </a:p>
        </p:txBody>
      </p:sp>
      <p:sp>
        <p:nvSpPr>
          <p:cNvPr id="7" name="Slide Number Placeholder 2">
            <a:extLst>
              <a:ext uri="{FF2B5EF4-FFF2-40B4-BE49-F238E27FC236}">
                <a16:creationId xmlns:a16="http://schemas.microsoft.com/office/drawing/2014/main" id="{DA862715-A021-834A-B34A-3410EDF8DCB8}"/>
              </a:ext>
            </a:extLst>
          </p:cNvPr>
          <p:cNvSpPr txBox="1">
            <a:spLocks/>
          </p:cNvSpPr>
          <p:nvPr/>
        </p:nvSpPr>
        <p:spPr>
          <a:xfrm>
            <a:off x="14042378" y="9706545"/>
            <a:ext cx="4114800" cy="547688"/>
          </a:xfrm>
          <a:prstGeom prst="rect">
            <a:avLst/>
          </a:prstGeom>
        </p:spPr>
        <p:txBody>
          <a:bodyPr vert="horz" lIns="137160" tIns="68580" rIns="137160" bIns="68580"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371006">
              <a:defRPr/>
            </a:pPr>
            <a:fld id="{59395FB3-9C97-154F-86B2-7E381B951268}" type="slidenum">
              <a:rPr lang="en-US">
                <a:solidFill>
                  <a:srgbClr val="000000"/>
                </a:solidFill>
              </a:rPr>
              <a:pPr algn="r" defTabSz="1371006">
                <a:defRPr/>
              </a:pPr>
              <a:t>8</a:t>
            </a:fld>
            <a:endParaRPr lang="en-US" dirty="0">
              <a:solidFill>
                <a:srgbClr val="000000"/>
              </a:solidFill>
            </a:endParaRPr>
          </a:p>
        </p:txBody>
      </p:sp>
    </p:spTree>
    <p:extLst>
      <p:ext uri="{BB962C8B-B14F-4D97-AF65-F5344CB8AC3E}">
        <p14:creationId xmlns:p14="http://schemas.microsoft.com/office/powerpoint/2010/main" val="35526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31BF-A95C-D844-B17E-D6616D3B9FE2}"/>
              </a:ext>
            </a:extLst>
          </p:cNvPr>
          <p:cNvSpPr>
            <a:spLocks noGrp="1"/>
          </p:cNvSpPr>
          <p:nvPr>
            <p:ph type="title"/>
          </p:nvPr>
        </p:nvSpPr>
        <p:spPr/>
        <p:txBody>
          <a:bodyPr/>
          <a:lstStyle/>
          <a:p>
            <a:r>
              <a:rPr lang="en-US" dirty="0"/>
              <a:t>Backup Slides</a:t>
            </a:r>
          </a:p>
        </p:txBody>
      </p:sp>
      <p:sp>
        <p:nvSpPr>
          <p:cNvPr id="3" name="Footer Placeholder 2">
            <a:extLst>
              <a:ext uri="{FF2B5EF4-FFF2-40B4-BE49-F238E27FC236}">
                <a16:creationId xmlns:a16="http://schemas.microsoft.com/office/drawing/2014/main" id="{BDE034A2-8193-504F-A1FE-95AB1399F726}"/>
              </a:ext>
            </a:extLst>
          </p:cNvPr>
          <p:cNvSpPr>
            <a:spLocks noGrp="1"/>
          </p:cNvSpPr>
          <p:nvPr>
            <p:ph type="ftr" sz="quarter" idx="10"/>
          </p:nvPr>
        </p:nvSpPr>
        <p:spPr/>
        <p:txBody>
          <a:bodyPr/>
          <a:lstStyle/>
          <a:p>
            <a:r>
              <a:rPr lang="en-US"/>
              <a:t>IBM Integration / © 2020 IBM Corporation</a:t>
            </a:r>
            <a:endParaRPr lang="en-US" dirty="0"/>
          </a:p>
        </p:txBody>
      </p:sp>
      <p:sp>
        <p:nvSpPr>
          <p:cNvPr id="4" name="Slide Number Placeholder 3">
            <a:extLst>
              <a:ext uri="{FF2B5EF4-FFF2-40B4-BE49-F238E27FC236}">
                <a16:creationId xmlns:a16="http://schemas.microsoft.com/office/drawing/2014/main" id="{5696A124-26BE-8844-9D97-CD5EE5874F9F}"/>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4">
            <a:extLst>
              <a:ext uri="{FF2B5EF4-FFF2-40B4-BE49-F238E27FC236}">
                <a16:creationId xmlns:a16="http://schemas.microsoft.com/office/drawing/2014/main" id="{C1A0CFE8-AFDF-A44D-A151-23B584037C26}"/>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CEC539A3-B7A5-2A4A-AB0E-A8415B086BE9}"/>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99FA36F7-6900-5947-AAB7-40426A268DED}"/>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8ECEA727-4BF1-5540-8D45-DCF844E56F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0007328"/>
      </p:ext>
    </p:extLst>
  </p:cSld>
  <p:clrMapOvr>
    <a:masterClrMapping/>
  </p:clrMapOvr>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A5170B8D-7883-7941-A2A0-7FE0E95AC6E8}"/>
    </a:ext>
  </a:extLst>
</a:theme>
</file>

<file path=ppt/theme/theme2.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3.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B1C1061C-6717-A04E-92D5-24E1A2267C8E}"/>
    </a:ext>
  </a:extLst>
</a:theme>
</file>

<file path=ppt/theme/theme4.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5.xml><?xml version="1.0" encoding="utf-8"?>
<a:theme xmlns:a="http://schemas.openxmlformats.org/drawingml/2006/main" name="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6.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8.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41753</TotalTime>
  <Words>1699</Words>
  <Application>Microsoft Macintosh PowerPoint</Application>
  <PresentationFormat>Custom</PresentationFormat>
  <Paragraphs>157</Paragraphs>
  <Slides>11</Slides>
  <Notes>9</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11</vt:i4>
      </vt:variant>
    </vt:vector>
  </HeadingPairs>
  <TitlesOfParts>
    <vt:vector size="32" baseType="lpstr">
      <vt:lpstr>.AppleSystemUIFont</vt:lpstr>
      <vt:lpstr>Arial</vt:lpstr>
      <vt:lpstr>Calibri</vt:lpstr>
      <vt:lpstr>Helvetica Neue Medium</vt:lpstr>
      <vt:lpstr>HelvNeue Light for IBM</vt:lpstr>
      <vt:lpstr>IBM Plex Mono SemiBold</vt:lpstr>
      <vt:lpstr>IBM Plex Sans</vt:lpstr>
      <vt:lpstr>IBM Plex Sans Bold</vt:lpstr>
      <vt:lpstr>IBM Plex Sans ExtraLight</vt:lpstr>
      <vt:lpstr>IBM Plex Sans Light</vt:lpstr>
      <vt:lpstr>IBM Plex Sans Regular</vt:lpstr>
      <vt:lpstr>IBM Plex Sans SemiBold</vt:lpstr>
      <vt:lpstr>Monaco</vt:lpstr>
      <vt:lpstr>System Font Regular</vt:lpstr>
      <vt:lpstr>Wingdings</vt:lpstr>
      <vt:lpstr>IBM 2019 Master template (blue background)</vt:lpstr>
      <vt:lpstr>IBM 2019 Master template (light gray background)</vt:lpstr>
      <vt:lpstr>IBM 2019 Master template (white background)</vt:lpstr>
      <vt:lpstr>blk_background_2017</vt:lpstr>
      <vt:lpstr>2_blk_background_2017</vt:lpstr>
      <vt:lpstr>IBM 2019 Master template (black background)</vt:lpstr>
      <vt:lpstr>PowerPoint Presentation</vt:lpstr>
      <vt:lpstr>Customer Satisfaction Matters!  </vt:lpstr>
      <vt:lpstr>Automate customer interactions using APIs and Integration</vt:lpstr>
      <vt:lpstr>Demonstration Agenda</vt:lpstr>
      <vt:lpstr>Demonstration</vt:lpstr>
      <vt:lpstr>Demonstration Summary</vt:lpstr>
      <vt:lpstr>Thank you</vt:lpstr>
      <vt:lpstr>PowerPoint Presentation</vt:lpstr>
      <vt:lpstr>Backup Slides</vt:lpstr>
      <vt:lpstr>PowerPoint Presentation</vt:lpstr>
      <vt:lpstr>Demonstration Scenario  Car Repair Company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Mattey</dc:creator>
  <cp:lastModifiedBy>RAFAEL DE OLIVEIRA OSORIO</cp:lastModifiedBy>
  <cp:revision>607</cp:revision>
  <cp:lastPrinted>2020-05-20T21:29:14Z</cp:lastPrinted>
  <dcterms:created xsi:type="dcterms:W3CDTF">2020-04-13T04:05:19Z</dcterms:created>
  <dcterms:modified xsi:type="dcterms:W3CDTF">2021-11-16T15:35:50Z</dcterms:modified>
</cp:coreProperties>
</file>